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23"/>
  </p:notesMasterIdLst>
  <p:handoutMasterIdLst>
    <p:handoutMasterId r:id="rId24"/>
  </p:handoutMasterIdLst>
  <p:sldIdLst>
    <p:sldId id="257" r:id="rId2"/>
    <p:sldId id="259" r:id="rId3"/>
    <p:sldId id="270" r:id="rId4"/>
    <p:sldId id="260" r:id="rId5"/>
    <p:sldId id="269" r:id="rId6"/>
    <p:sldId id="267" r:id="rId7"/>
    <p:sldId id="273" r:id="rId8"/>
    <p:sldId id="274" r:id="rId9"/>
    <p:sldId id="261" r:id="rId10"/>
    <p:sldId id="268" r:id="rId11"/>
    <p:sldId id="275" r:id="rId12"/>
    <p:sldId id="276" r:id="rId13"/>
    <p:sldId id="277" r:id="rId14"/>
    <p:sldId id="285" r:id="rId15"/>
    <p:sldId id="292" r:id="rId16"/>
    <p:sldId id="262" r:id="rId17"/>
    <p:sldId id="286" r:id="rId18"/>
    <p:sldId id="291" r:id="rId19"/>
    <p:sldId id="287" r:id="rId20"/>
    <p:sldId id="288" r:id="rId21"/>
    <p:sldId id="289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4D8"/>
    <a:srgbClr val="FFE5F0"/>
    <a:srgbClr val="D3ECF4"/>
    <a:srgbClr val="ED00BE"/>
    <a:srgbClr val="FFD9E9"/>
    <a:srgbClr val="FFF8FB"/>
    <a:srgbClr val="5B9BD5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05" autoAdjust="0"/>
    <p:restoredTop sz="92517" autoAdjust="0"/>
  </p:normalViewPr>
  <p:slideViewPr>
    <p:cSldViewPr snapToGrid="0">
      <p:cViewPr varScale="1">
        <p:scale>
          <a:sx n="104" d="100"/>
          <a:sy n="104" d="100"/>
        </p:scale>
        <p:origin x="15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27C6C9-1680-4E2F-B08B-C1D6C6C3E1B7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9CD713-A148-4C59-BB5F-4FE65E440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0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82183-41BF-4193-B502-22398D838F83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E7756-86AE-4B58-96D6-9E7261093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734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8" name="Google Shape;45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9" name="Google Shape;45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482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697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623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718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33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49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730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8E7756-86AE-4B58-96D6-9E726109347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055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366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33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878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708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3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20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050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000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45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29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625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80000">
              <a:schemeClr val="accent2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4613D-8E2F-4966-B8B9-758B135D3F52}" type="datetimeFigureOut">
              <a:rPr lang="ko-KR" altLang="en-US" smtClean="0"/>
              <a:t>2022-12-26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CAEEB-760E-44FE-A9E8-BA1F35797A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4354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jooyaaa.github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jooyaaa.github.io/Communit-page/subpage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모서리가 둥근 직사각형 41"/>
          <p:cNvSpPr/>
          <p:nvPr/>
        </p:nvSpPr>
        <p:spPr>
          <a:xfrm>
            <a:off x="3172325" y="1397774"/>
            <a:ext cx="4128302" cy="242793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/>
        </p:nvSpPr>
        <p:spPr>
          <a:xfrm>
            <a:off x="7924922" y="2665716"/>
            <a:ext cx="2496562" cy="2666141"/>
          </a:xfrm>
          <a:custGeom>
            <a:avLst/>
            <a:gdLst>
              <a:gd name="connsiteX0" fmla="*/ 0 w 2001953"/>
              <a:gd name="connsiteY0" fmla="*/ 1126896 h 2253791"/>
              <a:gd name="connsiteX1" fmla="*/ 1000977 w 2001953"/>
              <a:gd name="connsiteY1" fmla="*/ 0 h 2253791"/>
              <a:gd name="connsiteX2" fmla="*/ 2001954 w 2001953"/>
              <a:gd name="connsiteY2" fmla="*/ 1126896 h 2253791"/>
              <a:gd name="connsiteX3" fmla="*/ 1000977 w 2001953"/>
              <a:gd name="connsiteY3" fmla="*/ 2253792 h 2253791"/>
              <a:gd name="connsiteX4" fmla="*/ 0 w 2001953"/>
              <a:gd name="connsiteY4" fmla="*/ 1126896 h 2253791"/>
              <a:gd name="connsiteX0" fmla="*/ 0 w 2167054"/>
              <a:gd name="connsiteY0" fmla="*/ 1127010 h 2254009"/>
              <a:gd name="connsiteX1" fmla="*/ 1000977 w 2167054"/>
              <a:gd name="connsiteY1" fmla="*/ 114 h 2254009"/>
              <a:gd name="connsiteX2" fmla="*/ 2167054 w 2167054"/>
              <a:gd name="connsiteY2" fmla="*/ 1076210 h 2254009"/>
              <a:gd name="connsiteX3" fmla="*/ 1000977 w 2167054"/>
              <a:gd name="connsiteY3" fmla="*/ 2253906 h 2254009"/>
              <a:gd name="connsiteX4" fmla="*/ 0 w 2167054"/>
              <a:gd name="connsiteY4" fmla="*/ 1127010 h 2254009"/>
              <a:gd name="connsiteX0" fmla="*/ 0 w 2167054"/>
              <a:gd name="connsiteY0" fmla="*/ 1127010 h 2482562"/>
              <a:gd name="connsiteX1" fmla="*/ 1000977 w 2167054"/>
              <a:gd name="connsiteY1" fmla="*/ 114 h 2482562"/>
              <a:gd name="connsiteX2" fmla="*/ 2167054 w 2167054"/>
              <a:gd name="connsiteY2" fmla="*/ 1076210 h 2482562"/>
              <a:gd name="connsiteX3" fmla="*/ 1000977 w 2167054"/>
              <a:gd name="connsiteY3" fmla="*/ 2482506 h 2482562"/>
              <a:gd name="connsiteX4" fmla="*/ 0 w 2167054"/>
              <a:gd name="connsiteY4" fmla="*/ 1127010 h 2482562"/>
              <a:gd name="connsiteX0" fmla="*/ 0 w 2154354"/>
              <a:gd name="connsiteY0" fmla="*/ 1129700 h 2489679"/>
              <a:gd name="connsiteX1" fmla="*/ 1000977 w 2154354"/>
              <a:gd name="connsiteY1" fmla="*/ 2804 h 2489679"/>
              <a:gd name="connsiteX2" fmla="*/ 2154354 w 2154354"/>
              <a:gd name="connsiteY2" fmla="*/ 1459900 h 2489679"/>
              <a:gd name="connsiteX3" fmla="*/ 1000977 w 2154354"/>
              <a:gd name="connsiteY3" fmla="*/ 2485196 h 2489679"/>
              <a:gd name="connsiteX4" fmla="*/ 0 w 2154354"/>
              <a:gd name="connsiteY4" fmla="*/ 1129700 h 2489679"/>
              <a:gd name="connsiteX0" fmla="*/ 49 w 2154403"/>
              <a:gd name="connsiteY0" fmla="*/ 1129645 h 2389106"/>
              <a:gd name="connsiteX1" fmla="*/ 1001026 w 2154403"/>
              <a:gd name="connsiteY1" fmla="*/ 2749 h 2389106"/>
              <a:gd name="connsiteX2" fmla="*/ 2154403 w 2154403"/>
              <a:gd name="connsiteY2" fmla="*/ 1459845 h 2389106"/>
              <a:gd name="connsiteX3" fmla="*/ 962926 w 2154403"/>
              <a:gd name="connsiteY3" fmla="*/ 2383541 h 2389106"/>
              <a:gd name="connsiteX4" fmla="*/ 49 w 2154403"/>
              <a:gd name="connsiteY4" fmla="*/ 1129645 h 2389106"/>
              <a:gd name="connsiteX0" fmla="*/ 7471 w 2161825"/>
              <a:gd name="connsiteY0" fmla="*/ 1180310 h 2439771"/>
              <a:gd name="connsiteX1" fmla="*/ 1491048 w 2161825"/>
              <a:gd name="connsiteY1" fmla="*/ 2614 h 2439771"/>
              <a:gd name="connsiteX2" fmla="*/ 2161825 w 2161825"/>
              <a:gd name="connsiteY2" fmla="*/ 1510510 h 2439771"/>
              <a:gd name="connsiteX3" fmla="*/ 970348 w 2161825"/>
              <a:gd name="connsiteY3" fmla="*/ 2434206 h 2439771"/>
              <a:gd name="connsiteX4" fmla="*/ 7471 w 2161825"/>
              <a:gd name="connsiteY4" fmla="*/ 1180310 h 2439771"/>
              <a:gd name="connsiteX0" fmla="*/ 4630 w 2717784"/>
              <a:gd name="connsiteY0" fmla="*/ 1814680 h 2439810"/>
              <a:gd name="connsiteX1" fmla="*/ 2047007 w 2717784"/>
              <a:gd name="connsiteY1" fmla="*/ 1984 h 2439810"/>
              <a:gd name="connsiteX2" fmla="*/ 2717784 w 2717784"/>
              <a:gd name="connsiteY2" fmla="*/ 1509880 h 2439810"/>
              <a:gd name="connsiteX3" fmla="*/ 1526307 w 2717784"/>
              <a:gd name="connsiteY3" fmla="*/ 2433576 h 2439810"/>
              <a:gd name="connsiteX4" fmla="*/ 4630 w 2717784"/>
              <a:gd name="connsiteY4" fmla="*/ 1814680 h 2439810"/>
              <a:gd name="connsiteX0" fmla="*/ 8229 w 2721383"/>
              <a:gd name="connsiteY0" fmla="*/ 1814680 h 2504450"/>
              <a:gd name="connsiteX1" fmla="*/ 2050606 w 2721383"/>
              <a:gd name="connsiteY1" fmla="*/ 1984 h 2504450"/>
              <a:gd name="connsiteX2" fmla="*/ 2721383 w 2721383"/>
              <a:gd name="connsiteY2" fmla="*/ 1509880 h 2504450"/>
              <a:gd name="connsiteX3" fmla="*/ 1529906 w 2721383"/>
              <a:gd name="connsiteY3" fmla="*/ 2433576 h 2504450"/>
              <a:gd name="connsiteX4" fmla="*/ 8229 w 2721383"/>
              <a:gd name="connsiteY4" fmla="*/ 1814680 h 2504450"/>
              <a:gd name="connsiteX0" fmla="*/ 8229 w 2721383"/>
              <a:gd name="connsiteY0" fmla="*/ 1814680 h 2543311"/>
              <a:gd name="connsiteX1" fmla="*/ 2050606 w 2721383"/>
              <a:gd name="connsiteY1" fmla="*/ 1984 h 2543311"/>
              <a:gd name="connsiteX2" fmla="*/ 2721383 w 2721383"/>
              <a:gd name="connsiteY2" fmla="*/ 1509880 h 2543311"/>
              <a:gd name="connsiteX3" fmla="*/ 1529906 w 2721383"/>
              <a:gd name="connsiteY3" fmla="*/ 2433576 h 2543311"/>
              <a:gd name="connsiteX4" fmla="*/ 8229 w 2721383"/>
              <a:gd name="connsiteY4" fmla="*/ 1814680 h 2543311"/>
              <a:gd name="connsiteX0" fmla="*/ 13 w 2713167"/>
              <a:gd name="connsiteY0" fmla="*/ 1954132 h 2605530"/>
              <a:gd name="connsiteX1" fmla="*/ 1547090 w 2713167"/>
              <a:gd name="connsiteY1" fmla="*/ 1736 h 2605530"/>
              <a:gd name="connsiteX2" fmla="*/ 2713167 w 2713167"/>
              <a:gd name="connsiteY2" fmla="*/ 1649332 h 2605530"/>
              <a:gd name="connsiteX3" fmla="*/ 1521690 w 2713167"/>
              <a:gd name="connsiteY3" fmla="*/ 2573028 h 2605530"/>
              <a:gd name="connsiteX4" fmla="*/ 13 w 2713167"/>
              <a:gd name="connsiteY4" fmla="*/ 1954132 h 2605530"/>
              <a:gd name="connsiteX0" fmla="*/ 13 w 2713167"/>
              <a:gd name="connsiteY0" fmla="*/ 1979893 h 2631291"/>
              <a:gd name="connsiteX1" fmla="*/ 1547090 w 2713167"/>
              <a:gd name="connsiteY1" fmla="*/ 27497 h 2631291"/>
              <a:gd name="connsiteX2" fmla="*/ 2713167 w 2713167"/>
              <a:gd name="connsiteY2" fmla="*/ 1675093 h 2631291"/>
              <a:gd name="connsiteX3" fmla="*/ 1521690 w 2713167"/>
              <a:gd name="connsiteY3" fmla="*/ 2598789 h 2631291"/>
              <a:gd name="connsiteX4" fmla="*/ 13 w 2713167"/>
              <a:gd name="connsiteY4" fmla="*/ 1979893 h 2631291"/>
              <a:gd name="connsiteX0" fmla="*/ 13 w 2725057"/>
              <a:gd name="connsiteY0" fmla="*/ 1994072 h 2645470"/>
              <a:gd name="connsiteX1" fmla="*/ 1547090 w 2725057"/>
              <a:gd name="connsiteY1" fmla="*/ 41676 h 2645470"/>
              <a:gd name="connsiteX2" fmla="*/ 2713167 w 2725057"/>
              <a:gd name="connsiteY2" fmla="*/ 1689272 h 2645470"/>
              <a:gd name="connsiteX3" fmla="*/ 1521690 w 2725057"/>
              <a:gd name="connsiteY3" fmla="*/ 2612968 h 2645470"/>
              <a:gd name="connsiteX4" fmla="*/ 13 w 2725057"/>
              <a:gd name="connsiteY4" fmla="*/ 1994072 h 2645470"/>
              <a:gd name="connsiteX0" fmla="*/ 13 w 2762663"/>
              <a:gd name="connsiteY0" fmla="*/ 1997605 h 2649003"/>
              <a:gd name="connsiteX1" fmla="*/ 1547090 w 2762663"/>
              <a:gd name="connsiteY1" fmla="*/ 45209 h 2649003"/>
              <a:gd name="connsiteX2" fmla="*/ 2713167 w 2762663"/>
              <a:gd name="connsiteY2" fmla="*/ 1692805 h 2649003"/>
              <a:gd name="connsiteX3" fmla="*/ 1521690 w 2762663"/>
              <a:gd name="connsiteY3" fmla="*/ 2616501 h 2649003"/>
              <a:gd name="connsiteX4" fmla="*/ 13 w 2762663"/>
              <a:gd name="connsiteY4" fmla="*/ 1997605 h 2649003"/>
              <a:gd name="connsiteX0" fmla="*/ 13 w 2762663"/>
              <a:gd name="connsiteY0" fmla="*/ 1997605 h 2649003"/>
              <a:gd name="connsiteX1" fmla="*/ 1547090 w 2762663"/>
              <a:gd name="connsiteY1" fmla="*/ 45209 h 2649003"/>
              <a:gd name="connsiteX2" fmla="*/ 2713167 w 2762663"/>
              <a:gd name="connsiteY2" fmla="*/ 1692805 h 2649003"/>
              <a:gd name="connsiteX3" fmla="*/ 1521690 w 2762663"/>
              <a:gd name="connsiteY3" fmla="*/ 2616501 h 2649003"/>
              <a:gd name="connsiteX4" fmla="*/ 13 w 2762663"/>
              <a:gd name="connsiteY4" fmla="*/ 1997605 h 2649003"/>
              <a:gd name="connsiteX0" fmla="*/ 33352 w 2796002"/>
              <a:gd name="connsiteY0" fmla="*/ 1997605 h 2666141"/>
              <a:gd name="connsiteX1" fmla="*/ 1580429 w 2796002"/>
              <a:gd name="connsiteY1" fmla="*/ 45209 h 2666141"/>
              <a:gd name="connsiteX2" fmla="*/ 2746506 w 2796002"/>
              <a:gd name="connsiteY2" fmla="*/ 1692805 h 2666141"/>
              <a:gd name="connsiteX3" fmla="*/ 1555029 w 2796002"/>
              <a:gd name="connsiteY3" fmla="*/ 2616501 h 2666141"/>
              <a:gd name="connsiteX4" fmla="*/ 33352 w 2796002"/>
              <a:gd name="connsiteY4" fmla="*/ 1997605 h 266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6002" h="2666141">
                <a:moveTo>
                  <a:pt x="33352" y="1997605"/>
                </a:moveTo>
                <a:cubicBezTo>
                  <a:pt x="-114815" y="1378556"/>
                  <a:pt x="201137" y="337309"/>
                  <a:pt x="1580429" y="45209"/>
                </a:cubicBezTo>
                <a:cubicBezTo>
                  <a:pt x="2959721" y="-246891"/>
                  <a:pt x="2835406" y="943438"/>
                  <a:pt x="2746506" y="1692805"/>
                </a:cubicBezTo>
                <a:cubicBezTo>
                  <a:pt x="2581406" y="2264372"/>
                  <a:pt x="2007221" y="2476801"/>
                  <a:pt x="1555029" y="2616501"/>
                </a:cubicBezTo>
                <a:cubicBezTo>
                  <a:pt x="1102837" y="2756201"/>
                  <a:pt x="181519" y="2616654"/>
                  <a:pt x="33352" y="1997605"/>
                </a:cubicBez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Google Shape;29;p3"/>
          <p:cNvSpPr/>
          <p:nvPr/>
        </p:nvSpPr>
        <p:spPr>
          <a:xfrm>
            <a:off x="-795866" y="-571388"/>
            <a:ext cx="4565690" cy="3901630"/>
          </a:xfrm>
          <a:custGeom>
            <a:avLst/>
            <a:gdLst/>
            <a:ahLst/>
            <a:cxnLst/>
            <a:rect l="l" t="t" r="r" b="b"/>
            <a:pathLst>
              <a:path w="91204" h="68671" extrusionOk="0">
                <a:moveTo>
                  <a:pt x="56246" y="0"/>
                </a:moveTo>
                <a:cubicBezTo>
                  <a:pt x="46995" y="0"/>
                  <a:pt x="37746" y="803"/>
                  <a:pt x="28633" y="2401"/>
                </a:cubicBezTo>
                <a:cubicBezTo>
                  <a:pt x="21361" y="3677"/>
                  <a:pt x="13674" y="5750"/>
                  <a:pt x="8867" y="11358"/>
                </a:cubicBezTo>
                <a:cubicBezTo>
                  <a:pt x="5768" y="14973"/>
                  <a:pt x="4241" y="19657"/>
                  <a:pt x="3113" y="24285"/>
                </a:cubicBezTo>
                <a:cubicBezTo>
                  <a:pt x="2016" y="28780"/>
                  <a:pt x="1229" y="33352"/>
                  <a:pt x="755" y="37953"/>
                </a:cubicBezTo>
                <a:cubicBezTo>
                  <a:pt x="1" y="45270"/>
                  <a:pt x="1016" y="51523"/>
                  <a:pt x="5237" y="57599"/>
                </a:cubicBezTo>
                <a:cubicBezTo>
                  <a:pt x="9588" y="63865"/>
                  <a:pt x="17019" y="68447"/>
                  <a:pt x="24726" y="68664"/>
                </a:cubicBezTo>
                <a:cubicBezTo>
                  <a:pt x="24894" y="68668"/>
                  <a:pt x="25062" y="68671"/>
                  <a:pt x="25231" y="68671"/>
                </a:cubicBezTo>
                <a:cubicBezTo>
                  <a:pt x="30937" y="68671"/>
                  <a:pt x="36669" y="66004"/>
                  <a:pt x="40303" y="61708"/>
                </a:cubicBezTo>
                <a:cubicBezTo>
                  <a:pt x="41924" y="59788"/>
                  <a:pt x="43128" y="57543"/>
                  <a:pt x="43727" y="55066"/>
                </a:cubicBezTo>
                <a:cubicBezTo>
                  <a:pt x="44361" y="52438"/>
                  <a:pt x="44332" y="49702"/>
                  <a:pt x="44354" y="46997"/>
                </a:cubicBezTo>
                <a:cubicBezTo>
                  <a:pt x="44393" y="41853"/>
                  <a:pt x="44992" y="35973"/>
                  <a:pt x="49154" y="32948"/>
                </a:cubicBezTo>
                <a:cubicBezTo>
                  <a:pt x="52116" y="30793"/>
                  <a:pt x="56593" y="30355"/>
                  <a:pt x="58196" y="27062"/>
                </a:cubicBezTo>
                <a:cubicBezTo>
                  <a:pt x="59303" y="24788"/>
                  <a:pt x="59697" y="22486"/>
                  <a:pt x="62467" y="21600"/>
                </a:cubicBezTo>
                <a:cubicBezTo>
                  <a:pt x="63291" y="21337"/>
                  <a:pt x="64180" y="21254"/>
                  <a:pt x="65096" y="21254"/>
                </a:cubicBezTo>
                <a:cubicBezTo>
                  <a:pt x="66680" y="21254"/>
                  <a:pt x="68346" y="21503"/>
                  <a:pt x="69893" y="21503"/>
                </a:cubicBezTo>
                <a:cubicBezTo>
                  <a:pt x="70242" y="21503"/>
                  <a:pt x="70585" y="21490"/>
                  <a:pt x="70919" y="21459"/>
                </a:cubicBezTo>
                <a:cubicBezTo>
                  <a:pt x="77125" y="20888"/>
                  <a:pt x="83114" y="18092"/>
                  <a:pt x="87503" y="13664"/>
                </a:cubicBezTo>
                <a:cubicBezTo>
                  <a:pt x="88933" y="12224"/>
                  <a:pt x="90229" y="10552"/>
                  <a:pt x="90717" y="8583"/>
                </a:cubicBezTo>
                <a:cubicBezTo>
                  <a:pt x="91203" y="6615"/>
                  <a:pt x="90710" y="4299"/>
                  <a:pt x="89095" y="3069"/>
                </a:cubicBezTo>
                <a:cubicBezTo>
                  <a:pt x="88252" y="2425"/>
                  <a:pt x="87200" y="2133"/>
                  <a:pt x="86170" y="1887"/>
                </a:cubicBezTo>
                <a:cubicBezTo>
                  <a:pt x="80745" y="599"/>
                  <a:pt x="74761" y="978"/>
                  <a:pt x="69177" y="525"/>
                </a:cubicBezTo>
                <a:cubicBezTo>
                  <a:pt x="64876" y="175"/>
                  <a:pt x="60561" y="0"/>
                  <a:pt x="56246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1" name="Google Shape;4511;p32"/>
          <p:cNvSpPr txBox="1">
            <a:spLocks noGrp="1"/>
          </p:cNvSpPr>
          <p:nvPr>
            <p:ph type="ctrTitle"/>
          </p:nvPr>
        </p:nvSpPr>
        <p:spPr>
          <a:xfrm>
            <a:off x="3786076" y="1957567"/>
            <a:ext cx="4128300" cy="181302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5400" b="1" dirty="0"/>
              <a:t>UI-TEST</a:t>
            </a:r>
            <a:br>
              <a:rPr lang="en-US" sz="5400" b="1" dirty="0"/>
            </a:br>
            <a:r>
              <a:rPr lang="en-US" sz="5400" b="1" dirty="0"/>
              <a:t>2022-12-20</a:t>
            </a:r>
            <a:endParaRPr sz="8000" b="1" dirty="0"/>
          </a:p>
        </p:txBody>
      </p:sp>
      <p:sp>
        <p:nvSpPr>
          <p:cNvPr id="4512" name="Google Shape;4512;p32"/>
          <p:cNvSpPr txBox="1">
            <a:spLocks noGrp="1"/>
          </p:cNvSpPr>
          <p:nvPr>
            <p:ph type="subTitle" idx="1"/>
          </p:nvPr>
        </p:nvSpPr>
        <p:spPr>
          <a:xfrm>
            <a:off x="8412047" y="2665716"/>
            <a:ext cx="3000321" cy="279200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en-US" altLang="ko-KR" sz="2000" b="1" dirty="0"/>
              <a:t>TEAM : UML</a:t>
            </a:r>
          </a:p>
          <a:p>
            <a:pPr algn="l">
              <a:spcBef>
                <a:spcPts val="0"/>
              </a:spcBef>
            </a:pPr>
            <a:r>
              <a:rPr lang="en-US" altLang="ko-KR" sz="2000" b="1" dirty="0"/>
              <a:t>  </a:t>
            </a:r>
            <a:r>
              <a:rPr lang="ko-KR" altLang="en-US" sz="2000" b="1" dirty="0"/>
              <a:t>└김성훈</a:t>
            </a:r>
            <a:endParaRPr lang="en-US" altLang="ko-KR" sz="2000" b="1" dirty="0"/>
          </a:p>
          <a:p>
            <a:pPr algn="l">
              <a:spcBef>
                <a:spcPts val="0"/>
              </a:spcBef>
            </a:pPr>
            <a:r>
              <a:rPr lang="ko-KR" altLang="en-US" sz="2000" b="1" dirty="0"/>
              <a:t>  └</a:t>
            </a:r>
            <a:r>
              <a:rPr lang="ko-KR" altLang="en-US" sz="2000" b="1" dirty="0" err="1"/>
              <a:t>정혜주</a:t>
            </a:r>
            <a:endParaRPr lang="en-US" altLang="ko-KR" sz="2000" b="1" dirty="0"/>
          </a:p>
          <a:p>
            <a:pPr algn="l">
              <a:spcBef>
                <a:spcPts val="0"/>
              </a:spcBef>
            </a:pPr>
            <a:r>
              <a:rPr lang="ko-KR" altLang="en-US" sz="2000" b="1" dirty="0"/>
              <a:t>  └</a:t>
            </a:r>
            <a:r>
              <a:rPr lang="ko-KR" altLang="en-US" sz="2000" b="1" dirty="0" err="1"/>
              <a:t>박원민</a:t>
            </a:r>
            <a:endParaRPr lang="en-US" altLang="ko-KR" sz="2000" b="1" dirty="0"/>
          </a:p>
          <a:p>
            <a:pPr algn="l">
              <a:spcBef>
                <a:spcPts val="0"/>
              </a:spcBef>
            </a:pPr>
            <a:r>
              <a:rPr lang="ko-KR" altLang="en-US" sz="2000" b="1" dirty="0"/>
              <a:t>  └</a:t>
            </a:r>
            <a:r>
              <a:rPr lang="ko-KR" altLang="en-US" sz="2000" b="1" dirty="0" err="1"/>
              <a:t>최덕현</a:t>
            </a:r>
            <a:endParaRPr sz="2000" b="1" dirty="0"/>
          </a:p>
        </p:txBody>
      </p:sp>
      <p:sp>
        <p:nvSpPr>
          <p:cNvPr id="29" name="Google Shape;14;p2"/>
          <p:cNvSpPr/>
          <p:nvPr/>
        </p:nvSpPr>
        <p:spPr>
          <a:xfrm rot="7894877" flipH="1">
            <a:off x="-1098502" y="-288138"/>
            <a:ext cx="2726556" cy="1168032"/>
          </a:xfrm>
          <a:custGeom>
            <a:avLst/>
            <a:gdLst/>
            <a:ahLst/>
            <a:cxnLst/>
            <a:rect l="l" t="t" r="r" b="b"/>
            <a:pathLst>
              <a:path w="52815" h="25845" extrusionOk="0">
                <a:moveTo>
                  <a:pt x="16375" y="0"/>
                </a:moveTo>
                <a:cubicBezTo>
                  <a:pt x="11695" y="0"/>
                  <a:pt x="7254" y="3229"/>
                  <a:pt x="3763" y="6073"/>
                </a:cubicBezTo>
                <a:cubicBezTo>
                  <a:pt x="0" y="9142"/>
                  <a:pt x="168" y="13798"/>
                  <a:pt x="2552" y="17814"/>
                </a:cubicBezTo>
                <a:cubicBezTo>
                  <a:pt x="3929" y="20141"/>
                  <a:pt x="5671" y="22400"/>
                  <a:pt x="8128" y="23526"/>
                </a:cubicBezTo>
                <a:cubicBezTo>
                  <a:pt x="9637" y="24218"/>
                  <a:pt x="11314" y="24432"/>
                  <a:pt x="12962" y="24628"/>
                </a:cubicBezTo>
                <a:cubicBezTo>
                  <a:pt x="18541" y="25295"/>
                  <a:pt x="24190" y="25844"/>
                  <a:pt x="29805" y="25844"/>
                </a:cubicBezTo>
                <a:cubicBezTo>
                  <a:pt x="34398" y="25844"/>
                  <a:pt x="38968" y="25477"/>
                  <a:pt x="43460" y="24508"/>
                </a:cubicBezTo>
                <a:cubicBezTo>
                  <a:pt x="45588" y="24048"/>
                  <a:pt x="47733" y="23436"/>
                  <a:pt x="49518" y="22189"/>
                </a:cubicBezTo>
                <a:cubicBezTo>
                  <a:pt x="51304" y="20945"/>
                  <a:pt x="52692" y="18963"/>
                  <a:pt x="52739" y="16786"/>
                </a:cubicBezTo>
                <a:cubicBezTo>
                  <a:pt x="52814" y="13258"/>
                  <a:pt x="49505" y="10576"/>
                  <a:pt x="46204" y="9335"/>
                </a:cubicBezTo>
                <a:cubicBezTo>
                  <a:pt x="40195" y="7077"/>
                  <a:pt x="33327" y="7610"/>
                  <a:pt x="27545" y="4818"/>
                </a:cubicBezTo>
                <a:cubicBezTo>
                  <a:pt x="24511" y="3353"/>
                  <a:pt x="21856" y="999"/>
                  <a:pt x="18568" y="247"/>
                </a:cubicBezTo>
                <a:cubicBezTo>
                  <a:pt x="17833" y="78"/>
                  <a:pt x="17101" y="0"/>
                  <a:pt x="16375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6;p2"/>
          <p:cNvSpPr/>
          <p:nvPr/>
        </p:nvSpPr>
        <p:spPr>
          <a:xfrm>
            <a:off x="1436701" y="5883438"/>
            <a:ext cx="3362050" cy="1665525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7;p2"/>
          <p:cNvSpPr/>
          <p:nvPr/>
        </p:nvSpPr>
        <p:spPr>
          <a:xfrm>
            <a:off x="9409321" y="3643017"/>
            <a:ext cx="4770785" cy="4947666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20;p2"/>
          <p:cNvSpPr/>
          <p:nvPr/>
        </p:nvSpPr>
        <p:spPr>
          <a:xfrm rot="6937260" flipH="1">
            <a:off x="10679525" y="5773242"/>
            <a:ext cx="2386906" cy="1168032"/>
          </a:xfrm>
          <a:custGeom>
            <a:avLst/>
            <a:gdLst/>
            <a:ahLst/>
            <a:cxnLst/>
            <a:rect l="l" t="t" r="r" b="b"/>
            <a:pathLst>
              <a:path w="52815" h="25845" extrusionOk="0">
                <a:moveTo>
                  <a:pt x="16375" y="0"/>
                </a:moveTo>
                <a:cubicBezTo>
                  <a:pt x="11695" y="0"/>
                  <a:pt x="7254" y="3229"/>
                  <a:pt x="3763" y="6073"/>
                </a:cubicBezTo>
                <a:cubicBezTo>
                  <a:pt x="0" y="9142"/>
                  <a:pt x="168" y="13798"/>
                  <a:pt x="2552" y="17814"/>
                </a:cubicBezTo>
                <a:cubicBezTo>
                  <a:pt x="3929" y="20141"/>
                  <a:pt x="5671" y="22400"/>
                  <a:pt x="8128" y="23526"/>
                </a:cubicBezTo>
                <a:cubicBezTo>
                  <a:pt x="9637" y="24218"/>
                  <a:pt x="11314" y="24432"/>
                  <a:pt x="12962" y="24628"/>
                </a:cubicBezTo>
                <a:cubicBezTo>
                  <a:pt x="18541" y="25295"/>
                  <a:pt x="24190" y="25844"/>
                  <a:pt x="29805" y="25844"/>
                </a:cubicBezTo>
                <a:cubicBezTo>
                  <a:pt x="34398" y="25844"/>
                  <a:pt x="38968" y="25477"/>
                  <a:pt x="43460" y="24508"/>
                </a:cubicBezTo>
                <a:cubicBezTo>
                  <a:pt x="45588" y="24048"/>
                  <a:pt x="47733" y="23436"/>
                  <a:pt x="49518" y="22189"/>
                </a:cubicBezTo>
                <a:cubicBezTo>
                  <a:pt x="51304" y="20945"/>
                  <a:pt x="52692" y="18963"/>
                  <a:pt x="52739" y="16786"/>
                </a:cubicBezTo>
                <a:cubicBezTo>
                  <a:pt x="52814" y="13258"/>
                  <a:pt x="49505" y="10576"/>
                  <a:pt x="46204" y="9335"/>
                </a:cubicBezTo>
                <a:cubicBezTo>
                  <a:pt x="40195" y="7077"/>
                  <a:pt x="33327" y="7610"/>
                  <a:pt x="27545" y="4818"/>
                </a:cubicBezTo>
                <a:cubicBezTo>
                  <a:pt x="24511" y="3353"/>
                  <a:pt x="21856" y="999"/>
                  <a:pt x="18568" y="247"/>
                </a:cubicBezTo>
                <a:cubicBezTo>
                  <a:pt x="17833" y="78"/>
                  <a:pt x="17101" y="0"/>
                  <a:pt x="16375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5;p3"/>
          <p:cNvSpPr/>
          <p:nvPr/>
        </p:nvSpPr>
        <p:spPr>
          <a:xfrm>
            <a:off x="10717748" y="-79901"/>
            <a:ext cx="1617153" cy="1423903"/>
          </a:xfrm>
          <a:custGeom>
            <a:avLst/>
            <a:gdLst/>
            <a:ahLst/>
            <a:cxnLst/>
            <a:rect l="l" t="t" r="r" b="b"/>
            <a:pathLst>
              <a:path w="33364" h="29377" extrusionOk="0">
                <a:moveTo>
                  <a:pt x="445" y="1"/>
                </a:moveTo>
                <a:cubicBezTo>
                  <a:pt x="302" y="1"/>
                  <a:pt x="151" y="22"/>
                  <a:pt x="0" y="45"/>
                </a:cubicBezTo>
                <a:cubicBezTo>
                  <a:pt x="20" y="45"/>
                  <a:pt x="40" y="45"/>
                  <a:pt x="59" y="45"/>
                </a:cubicBezTo>
                <a:cubicBezTo>
                  <a:pt x="1683" y="45"/>
                  <a:pt x="3286" y="753"/>
                  <a:pt x="4752" y="1516"/>
                </a:cubicBezTo>
                <a:cubicBezTo>
                  <a:pt x="6898" y="2634"/>
                  <a:pt x="8961" y="4198"/>
                  <a:pt x="9958" y="6476"/>
                </a:cubicBezTo>
                <a:cubicBezTo>
                  <a:pt x="11006" y="8877"/>
                  <a:pt x="10827" y="11635"/>
                  <a:pt x="10366" y="14155"/>
                </a:cubicBezTo>
                <a:cubicBezTo>
                  <a:pt x="9736" y="17630"/>
                  <a:pt x="8407" y="21398"/>
                  <a:pt x="9345" y="24936"/>
                </a:cubicBezTo>
                <a:cubicBezTo>
                  <a:pt x="10154" y="27972"/>
                  <a:pt x="12727" y="29102"/>
                  <a:pt x="15471" y="29102"/>
                </a:cubicBezTo>
                <a:cubicBezTo>
                  <a:pt x="16424" y="29102"/>
                  <a:pt x="17398" y="28965"/>
                  <a:pt x="18326" y="28725"/>
                </a:cubicBezTo>
                <a:cubicBezTo>
                  <a:pt x="21248" y="27969"/>
                  <a:pt x="24215" y="26353"/>
                  <a:pt x="27227" y="26353"/>
                </a:cubicBezTo>
                <a:cubicBezTo>
                  <a:pt x="28335" y="26353"/>
                  <a:pt x="29450" y="26572"/>
                  <a:pt x="30570" y="27134"/>
                </a:cubicBezTo>
                <a:cubicBezTo>
                  <a:pt x="31647" y="27674"/>
                  <a:pt x="32599" y="28449"/>
                  <a:pt x="33364" y="29377"/>
                </a:cubicBezTo>
                <a:lnTo>
                  <a:pt x="33364" y="10"/>
                </a:lnTo>
                <a:lnTo>
                  <a:pt x="596" y="10"/>
                </a:lnTo>
                <a:cubicBezTo>
                  <a:pt x="547" y="4"/>
                  <a:pt x="496" y="1"/>
                  <a:pt x="445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4;p3"/>
          <p:cNvSpPr/>
          <p:nvPr/>
        </p:nvSpPr>
        <p:spPr>
          <a:xfrm flipH="1">
            <a:off x="9912207" y="-274184"/>
            <a:ext cx="2343310" cy="2051185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24;p3"/>
          <p:cNvSpPr/>
          <p:nvPr/>
        </p:nvSpPr>
        <p:spPr>
          <a:xfrm rot="5400000">
            <a:off x="6980606" y="-396683"/>
            <a:ext cx="614907" cy="1047811"/>
          </a:xfrm>
          <a:custGeom>
            <a:avLst/>
            <a:gdLst/>
            <a:ahLst/>
            <a:cxnLst/>
            <a:rect l="l" t="t" r="r" b="b"/>
            <a:pathLst>
              <a:path w="20839" h="35510" extrusionOk="0">
                <a:moveTo>
                  <a:pt x="1" y="1"/>
                </a:moveTo>
                <a:lnTo>
                  <a:pt x="1" y="35510"/>
                </a:lnTo>
                <a:cubicBezTo>
                  <a:pt x="405" y="33962"/>
                  <a:pt x="1953" y="32416"/>
                  <a:pt x="2970" y="31699"/>
                </a:cubicBezTo>
                <a:cubicBezTo>
                  <a:pt x="5126" y="30183"/>
                  <a:pt x="7328" y="28954"/>
                  <a:pt x="9733" y="27857"/>
                </a:cubicBezTo>
                <a:cubicBezTo>
                  <a:pt x="12107" y="26774"/>
                  <a:pt x="14522" y="25697"/>
                  <a:pt x="16572" y="24078"/>
                </a:cubicBezTo>
                <a:cubicBezTo>
                  <a:pt x="19081" y="22095"/>
                  <a:pt x="20838" y="19156"/>
                  <a:pt x="20797" y="15889"/>
                </a:cubicBezTo>
                <a:cubicBezTo>
                  <a:pt x="20773" y="13947"/>
                  <a:pt x="20064" y="12000"/>
                  <a:pt x="18735" y="10588"/>
                </a:cubicBezTo>
                <a:cubicBezTo>
                  <a:pt x="16768" y="8504"/>
                  <a:pt x="14076" y="8061"/>
                  <a:pt x="11457" y="7303"/>
                </a:cubicBezTo>
                <a:cubicBezTo>
                  <a:pt x="8618" y="6483"/>
                  <a:pt x="5694" y="5548"/>
                  <a:pt x="3101" y="4091"/>
                </a:cubicBezTo>
                <a:cubicBezTo>
                  <a:pt x="1651" y="3278"/>
                  <a:pt x="610" y="1665"/>
                  <a:pt x="1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자유형 39"/>
          <p:cNvSpPr/>
          <p:nvPr/>
        </p:nvSpPr>
        <p:spPr>
          <a:xfrm>
            <a:off x="8217635" y="3127515"/>
            <a:ext cx="4405291" cy="4221552"/>
          </a:xfrm>
          <a:custGeom>
            <a:avLst/>
            <a:gdLst>
              <a:gd name="connsiteX0" fmla="*/ 0 w 4191000"/>
              <a:gd name="connsiteY0" fmla="*/ 5835576 h 5835576"/>
              <a:gd name="connsiteX1" fmla="*/ 171450 w 4191000"/>
              <a:gd name="connsiteY1" fmla="*/ 5302176 h 5835576"/>
              <a:gd name="connsiteX2" fmla="*/ 133350 w 4191000"/>
              <a:gd name="connsiteY2" fmla="*/ 4559226 h 5835576"/>
              <a:gd name="connsiteX3" fmla="*/ 2076450 w 4191000"/>
              <a:gd name="connsiteY3" fmla="*/ 3873426 h 5835576"/>
              <a:gd name="connsiteX4" fmla="*/ 2305050 w 4191000"/>
              <a:gd name="connsiteY4" fmla="*/ 1073076 h 5835576"/>
              <a:gd name="connsiteX5" fmla="*/ 4191000 w 4191000"/>
              <a:gd name="connsiteY5" fmla="*/ 25326 h 5835576"/>
              <a:gd name="connsiteX0" fmla="*/ 0 w 4191000"/>
              <a:gd name="connsiteY0" fmla="*/ 5835576 h 5835576"/>
              <a:gd name="connsiteX1" fmla="*/ 171450 w 4191000"/>
              <a:gd name="connsiteY1" fmla="*/ 5302176 h 5835576"/>
              <a:gd name="connsiteX2" fmla="*/ 133350 w 4191000"/>
              <a:gd name="connsiteY2" fmla="*/ 4559226 h 5835576"/>
              <a:gd name="connsiteX3" fmla="*/ 2076450 w 4191000"/>
              <a:gd name="connsiteY3" fmla="*/ 3873426 h 5835576"/>
              <a:gd name="connsiteX4" fmla="*/ 3213565 w 4191000"/>
              <a:gd name="connsiteY4" fmla="*/ 1073076 h 5835576"/>
              <a:gd name="connsiteX5" fmla="*/ 4191000 w 4191000"/>
              <a:gd name="connsiteY5" fmla="*/ 25326 h 5835576"/>
              <a:gd name="connsiteX0" fmla="*/ 0 w 4330772"/>
              <a:gd name="connsiteY0" fmla="*/ 4965756 h 4965756"/>
              <a:gd name="connsiteX1" fmla="*/ 171450 w 4330772"/>
              <a:gd name="connsiteY1" fmla="*/ 4432356 h 4965756"/>
              <a:gd name="connsiteX2" fmla="*/ 133350 w 4330772"/>
              <a:gd name="connsiteY2" fmla="*/ 3689406 h 4965756"/>
              <a:gd name="connsiteX3" fmla="*/ 2076450 w 4330772"/>
              <a:gd name="connsiteY3" fmla="*/ 3003606 h 4965756"/>
              <a:gd name="connsiteX4" fmla="*/ 3213565 w 4330772"/>
              <a:gd name="connsiteY4" fmla="*/ 203256 h 4965756"/>
              <a:gd name="connsiteX5" fmla="*/ 4330772 w 4330772"/>
              <a:gd name="connsiteY5" fmla="*/ 317390 h 4965756"/>
              <a:gd name="connsiteX0" fmla="*/ 0 w 4330772"/>
              <a:gd name="connsiteY0" fmla="*/ 4686394 h 4686394"/>
              <a:gd name="connsiteX1" fmla="*/ 171450 w 4330772"/>
              <a:gd name="connsiteY1" fmla="*/ 4152994 h 4686394"/>
              <a:gd name="connsiteX2" fmla="*/ 133350 w 4330772"/>
              <a:gd name="connsiteY2" fmla="*/ 3410044 h 4686394"/>
              <a:gd name="connsiteX3" fmla="*/ 2076450 w 4330772"/>
              <a:gd name="connsiteY3" fmla="*/ 2724244 h 4686394"/>
              <a:gd name="connsiteX4" fmla="*/ 2701070 w 4330772"/>
              <a:gd name="connsiteY4" fmla="*/ 658964 h 4686394"/>
              <a:gd name="connsiteX5" fmla="*/ 4330772 w 4330772"/>
              <a:gd name="connsiteY5" fmla="*/ 38028 h 4686394"/>
              <a:gd name="connsiteX0" fmla="*/ 0 w 4563725"/>
              <a:gd name="connsiteY0" fmla="*/ 4168555 h 4168555"/>
              <a:gd name="connsiteX1" fmla="*/ 171450 w 4563725"/>
              <a:gd name="connsiteY1" fmla="*/ 3635155 h 4168555"/>
              <a:gd name="connsiteX2" fmla="*/ 133350 w 4563725"/>
              <a:gd name="connsiteY2" fmla="*/ 2892205 h 4168555"/>
              <a:gd name="connsiteX3" fmla="*/ 2076450 w 4563725"/>
              <a:gd name="connsiteY3" fmla="*/ 2206405 h 4168555"/>
              <a:gd name="connsiteX4" fmla="*/ 2701070 w 4563725"/>
              <a:gd name="connsiteY4" fmla="*/ 141125 h 4168555"/>
              <a:gd name="connsiteX5" fmla="*/ 4563725 w 4563725"/>
              <a:gd name="connsiteY5" fmla="*/ 278969 h 4168555"/>
              <a:gd name="connsiteX0" fmla="*/ 0 w 4563725"/>
              <a:gd name="connsiteY0" fmla="*/ 4168554 h 4168554"/>
              <a:gd name="connsiteX1" fmla="*/ 171450 w 4563725"/>
              <a:gd name="connsiteY1" fmla="*/ 3635154 h 4168554"/>
              <a:gd name="connsiteX2" fmla="*/ 645846 w 4563725"/>
              <a:gd name="connsiteY2" fmla="*/ 2892205 h 4168554"/>
              <a:gd name="connsiteX3" fmla="*/ 2076450 w 4563725"/>
              <a:gd name="connsiteY3" fmla="*/ 2206404 h 4168554"/>
              <a:gd name="connsiteX4" fmla="*/ 2701070 w 4563725"/>
              <a:gd name="connsiteY4" fmla="*/ 141124 h 4168554"/>
              <a:gd name="connsiteX5" fmla="*/ 4563725 w 4563725"/>
              <a:gd name="connsiteY5" fmla="*/ 278968 h 4168554"/>
              <a:gd name="connsiteX0" fmla="*/ 0 w 4563725"/>
              <a:gd name="connsiteY0" fmla="*/ 4168554 h 4168554"/>
              <a:gd name="connsiteX1" fmla="*/ 474288 w 4563725"/>
              <a:gd name="connsiteY1" fmla="*/ 3706290 h 4168554"/>
              <a:gd name="connsiteX2" fmla="*/ 645846 w 4563725"/>
              <a:gd name="connsiteY2" fmla="*/ 2892205 h 4168554"/>
              <a:gd name="connsiteX3" fmla="*/ 2076450 w 4563725"/>
              <a:gd name="connsiteY3" fmla="*/ 2206404 h 4168554"/>
              <a:gd name="connsiteX4" fmla="*/ 2701070 w 4563725"/>
              <a:gd name="connsiteY4" fmla="*/ 141124 h 4168554"/>
              <a:gd name="connsiteX5" fmla="*/ 4563725 w 4563725"/>
              <a:gd name="connsiteY5" fmla="*/ 278968 h 4168554"/>
              <a:gd name="connsiteX0" fmla="*/ 0 w 5309173"/>
              <a:gd name="connsiteY0" fmla="*/ 5686116 h 5686116"/>
              <a:gd name="connsiteX1" fmla="*/ 1219736 w 5309173"/>
              <a:gd name="connsiteY1" fmla="*/ 3706290 h 5686116"/>
              <a:gd name="connsiteX2" fmla="*/ 1391294 w 5309173"/>
              <a:gd name="connsiteY2" fmla="*/ 2892205 h 5686116"/>
              <a:gd name="connsiteX3" fmla="*/ 2821898 w 5309173"/>
              <a:gd name="connsiteY3" fmla="*/ 2206404 h 5686116"/>
              <a:gd name="connsiteX4" fmla="*/ 3446518 w 5309173"/>
              <a:gd name="connsiteY4" fmla="*/ 141124 h 5686116"/>
              <a:gd name="connsiteX5" fmla="*/ 5309173 w 5309173"/>
              <a:gd name="connsiteY5" fmla="*/ 278968 h 5686116"/>
              <a:gd name="connsiteX0" fmla="*/ 0 w 5518830"/>
              <a:gd name="connsiteY0" fmla="*/ 5591268 h 5591268"/>
              <a:gd name="connsiteX1" fmla="*/ 1429393 w 5518830"/>
              <a:gd name="connsiteY1" fmla="*/ 3706290 h 5591268"/>
              <a:gd name="connsiteX2" fmla="*/ 1600951 w 5518830"/>
              <a:gd name="connsiteY2" fmla="*/ 2892205 h 5591268"/>
              <a:gd name="connsiteX3" fmla="*/ 3031555 w 5518830"/>
              <a:gd name="connsiteY3" fmla="*/ 2206404 h 5591268"/>
              <a:gd name="connsiteX4" fmla="*/ 3656175 w 5518830"/>
              <a:gd name="connsiteY4" fmla="*/ 141124 h 5591268"/>
              <a:gd name="connsiteX5" fmla="*/ 5518830 w 5518830"/>
              <a:gd name="connsiteY5" fmla="*/ 278968 h 5591268"/>
              <a:gd name="connsiteX0" fmla="*/ 95285 w 4099923"/>
              <a:gd name="connsiteY0" fmla="*/ 6278913 h 6278913"/>
              <a:gd name="connsiteX1" fmla="*/ 10486 w 4099923"/>
              <a:gd name="connsiteY1" fmla="*/ 3706290 h 6278913"/>
              <a:gd name="connsiteX2" fmla="*/ 182044 w 4099923"/>
              <a:gd name="connsiteY2" fmla="*/ 2892205 h 6278913"/>
              <a:gd name="connsiteX3" fmla="*/ 1612648 w 4099923"/>
              <a:gd name="connsiteY3" fmla="*/ 2206404 h 6278913"/>
              <a:gd name="connsiteX4" fmla="*/ 2237268 w 4099923"/>
              <a:gd name="connsiteY4" fmla="*/ 141124 h 6278913"/>
              <a:gd name="connsiteX5" fmla="*/ 4099923 w 4099923"/>
              <a:gd name="connsiteY5" fmla="*/ 278968 h 6278913"/>
              <a:gd name="connsiteX0" fmla="*/ 0 w 5355763"/>
              <a:gd name="connsiteY0" fmla="*/ 5686115 h 5686115"/>
              <a:gd name="connsiteX1" fmla="*/ 1266326 w 5355763"/>
              <a:gd name="connsiteY1" fmla="*/ 3706290 h 5686115"/>
              <a:gd name="connsiteX2" fmla="*/ 1437884 w 5355763"/>
              <a:gd name="connsiteY2" fmla="*/ 2892205 h 5686115"/>
              <a:gd name="connsiteX3" fmla="*/ 2868488 w 5355763"/>
              <a:gd name="connsiteY3" fmla="*/ 2206404 h 5686115"/>
              <a:gd name="connsiteX4" fmla="*/ 3493108 w 5355763"/>
              <a:gd name="connsiteY4" fmla="*/ 141124 h 5686115"/>
              <a:gd name="connsiteX5" fmla="*/ 5355763 w 5355763"/>
              <a:gd name="connsiteY5" fmla="*/ 278968 h 5686115"/>
              <a:gd name="connsiteX0" fmla="*/ 0 w 5029629"/>
              <a:gd name="connsiteY0" fmla="*/ 4951046 h 4951046"/>
              <a:gd name="connsiteX1" fmla="*/ 940192 w 5029629"/>
              <a:gd name="connsiteY1" fmla="*/ 3706290 h 4951046"/>
              <a:gd name="connsiteX2" fmla="*/ 1111750 w 5029629"/>
              <a:gd name="connsiteY2" fmla="*/ 2892205 h 4951046"/>
              <a:gd name="connsiteX3" fmla="*/ 2542354 w 5029629"/>
              <a:gd name="connsiteY3" fmla="*/ 2206404 h 4951046"/>
              <a:gd name="connsiteX4" fmla="*/ 3166974 w 5029629"/>
              <a:gd name="connsiteY4" fmla="*/ 141124 h 4951046"/>
              <a:gd name="connsiteX5" fmla="*/ 5029629 w 5029629"/>
              <a:gd name="connsiteY5" fmla="*/ 278968 h 4951046"/>
              <a:gd name="connsiteX0" fmla="*/ 0 w 4750086"/>
              <a:gd name="connsiteY0" fmla="*/ 4524232 h 4524232"/>
              <a:gd name="connsiteX1" fmla="*/ 660649 w 4750086"/>
              <a:gd name="connsiteY1" fmla="*/ 3706290 h 4524232"/>
              <a:gd name="connsiteX2" fmla="*/ 832207 w 4750086"/>
              <a:gd name="connsiteY2" fmla="*/ 2892205 h 4524232"/>
              <a:gd name="connsiteX3" fmla="*/ 2262811 w 4750086"/>
              <a:gd name="connsiteY3" fmla="*/ 2206404 h 4524232"/>
              <a:gd name="connsiteX4" fmla="*/ 2887431 w 4750086"/>
              <a:gd name="connsiteY4" fmla="*/ 141124 h 4524232"/>
              <a:gd name="connsiteX5" fmla="*/ 4750086 w 4750086"/>
              <a:gd name="connsiteY5" fmla="*/ 278968 h 4524232"/>
              <a:gd name="connsiteX0" fmla="*/ 0 w 4983039"/>
              <a:gd name="connsiteY0" fmla="*/ 4595368 h 4595368"/>
              <a:gd name="connsiteX1" fmla="*/ 893602 w 4983039"/>
              <a:gd name="connsiteY1" fmla="*/ 3706290 h 4595368"/>
              <a:gd name="connsiteX2" fmla="*/ 1065160 w 4983039"/>
              <a:gd name="connsiteY2" fmla="*/ 2892205 h 4595368"/>
              <a:gd name="connsiteX3" fmla="*/ 2495764 w 4983039"/>
              <a:gd name="connsiteY3" fmla="*/ 2206404 h 4595368"/>
              <a:gd name="connsiteX4" fmla="*/ 3120384 w 4983039"/>
              <a:gd name="connsiteY4" fmla="*/ 141124 h 4595368"/>
              <a:gd name="connsiteX5" fmla="*/ 4983039 w 4983039"/>
              <a:gd name="connsiteY5" fmla="*/ 278968 h 4595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83039" h="4595368">
                <a:moveTo>
                  <a:pt x="0" y="4595368"/>
                </a:moveTo>
                <a:cubicBezTo>
                  <a:pt x="74612" y="4435030"/>
                  <a:pt x="716075" y="3990150"/>
                  <a:pt x="893602" y="3706290"/>
                </a:cubicBezTo>
                <a:cubicBezTo>
                  <a:pt x="1071129" y="3422430"/>
                  <a:pt x="798133" y="3142186"/>
                  <a:pt x="1065160" y="2892205"/>
                </a:cubicBezTo>
                <a:cubicBezTo>
                  <a:pt x="1332187" y="2642224"/>
                  <a:pt x="2153227" y="2664918"/>
                  <a:pt x="2495764" y="2206404"/>
                </a:cubicBezTo>
                <a:cubicBezTo>
                  <a:pt x="2838301" y="1747891"/>
                  <a:pt x="2705838" y="462363"/>
                  <a:pt x="3120384" y="141124"/>
                </a:cubicBezTo>
                <a:cubicBezTo>
                  <a:pt x="3534930" y="-180115"/>
                  <a:pt x="4932239" y="126568"/>
                  <a:pt x="4983039" y="27896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Google Shape;33;p3"/>
          <p:cNvSpPr/>
          <p:nvPr/>
        </p:nvSpPr>
        <p:spPr>
          <a:xfrm>
            <a:off x="-68051" y="-180231"/>
            <a:ext cx="5255389" cy="4282973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0;p3"/>
          <p:cNvSpPr/>
          <p:nvPr/>
        </p:nvSpPr>
        <p:spPr>
          <a:xfrm>
            <a:off x="3280613" y="712542"/>
            <a:ext cx="457958" cy="294075"/>
          </a:xfrm>
          <a:custGeom>
            <a:avLst/>
            <a:gdLst/>
            <a:ahLst/>
            <a:cxnLst/>
            <a:rect l="l" t="t" r="r" b="b"/>
            <a:pathLst>
              <a:path w="6988" h="4324" extrusionOk="0">
                <a:moveTo>
                  <a:pt x="2923" y="0"/>
                </a:moveTo>
                <a:cubicBezTo>
                  <a:pt x="2038" y="0"/>
                  <a:pt x="1395" y="587"/>
                  <a:pt x="1037" y="1342"/>
                </a:cubicBezTo>
                <a:cubicBezTo>
                  <a:pt x="0" y="3529"/>
                  <a:pt x="840" y="4324"/>
                  <a:pt x="2058" y="4324"/>
                </a:cubicBezTo>
                <a:cubicBezTo>
                  <a:pt x="4028" y="4324"/>
                  <a:pt x="6988" y="2248"/>
                  <a:pt x="4619" y="619"/>
                </a:cubicBezTo>
                <a:cubicBezTo>
                  <a:pt x="3984" y="183"/>
                  <a:pt x="3416" y="0"/>
                  <a:pt x="2923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1;p3"/>
          <p:cNvSpPr/>
          <p:nvPr/>
        </p:nvSpPr>
        <p:spPr>
          <a:xfrm>
            <a:off x="1326961" y="2857222"/>
            <a:ext cx="427850" cy="298535"/>
          </a:xfrm>
          <a:custGeom>
            <a:avLst/>
            <a:gdLst/>
            <a:ahLst/>
            <a:cxnLst/>
            <a:rect l="l" t="t" r="r" b="b"/>
            <a:pathLst>
              <a:path w="9360" h="6028" extrusionOk="0">
                <a:moveTo>
                  <a:pt x="3928" y="0"/>
                </a:moveTo>
                <a:cubicBezTo>
                  <a:pt x="2889" y="0"/>
                  <a:pt x="1876" y="522"/>
                  <a:pt x="1241" y="1859"/>
                </a:cubicBezTo>
                <a:cubicBezTo>
                  <a:pt x="1" y="4475"/>
                  <a:pt x="1885" y="6028"/>
                  <a:pt x="4041" y="6028"/>
                </a:cubicBezTo>
                <a:cubicBezTo>
                  <a:pt x="4897" y="6028"/>
                  <a:pt x="5796" y="5783"/>
                  <a:pt x="6559" y="5263"/>
                </a:cubicBezTo>
                <a:cubicBezTo>
                  <a:pt x="9360" y="3352"/>
                  <a:pt x="6562" y="0"/>
                  <a:pt x="3928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;p3"/>
          <p:cNvSpPr/>
          <p:nvPr/>
        </p:nvSpPr>
        <p:spPr>
          <a:xfrm>
            <a:off x="3029673" y="727939"/>
            <a:ext cx="202568" cy="168817"/>
          </a:xfrm>
          <a:custGeom>
            <a:avLst/>
            <a:gdLst/>
            <a:ahLst/>
            <a:cxnLst/>
            <a:rect l="l" t="t" r="r" b="b"/>
            <a:pathLst>
              <a:path w="2593" h="2471" extrusionOk="0">
                <a:moveTo>
                  <a:pt x="1319" y="1"/>
                </a:moveTo>
                <a:cubicBezTo>
                  <a:pt x="988" y="1"/>
                  <a:pt x="665" y="111"/>
                  <a:pt x="424" y="311"/>
                </a:cubicBezTo>
                <a:cubicBezTo>
                  <a:pt x="191" y="503"/>
                  <a:pt x="35" y="780"/>
                  <a:pt x="21" y="1126"/>
                </a:cubicBezTo>
                <a:cubicBezTo>
                  <a:pt x="0" y="1575"/>
                  <a:pt x="48" y="2102"/>
                  <a:pt x="426" y="2350"/>
                </a:cubicBezTo>
                <a:cubicBezTo>
                  <a:pt x="552" y="2433"/>
                  <a:pt x="691" y="2470"/>
                  <a:pt x="835" y="2470"/>
                </a:cubicBezTo>
                <a:cubicBezTo>
                  <a:pt x="1632" y="2470"/>
                  <a:pt x="2592" y="1351"/>
                  <a:pt x="2428" y="651"/>
                </a:cubicBezTo>
                <a:cubicBezTo>
                  <a:pt x="2373" y="414"/>
                  <a:pt x="2164" y="244"/>
                  <a:pt x="1944" y="141"/>
                </a:cubicBezTo>
                <a:cubicBezTo>
                  <a:pt x="1745" y="46"/>
                  <a:pt x="1530" y="1"/>
                  <a:pt x="1319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;p2"/>
          <p:cNvSpPr/>
          <p:nvPr/>
        </p:nvSpPr>
        <p:spPr>
          <a:xfrm>
            <a:off x="2260532" y="6174908"/>
            <a:ext cx="598221" cy="385265"/>
          </a:xfrm>
          <a:custGeom>
            <a:avLst/>
            <a:gdLst/>
            <a:ahLst/>
            <a:cxnLst/>
            <a:rect l="l" t="t" r="r" b="b"/>
            <a:pathLst>
              <a:path w="9360" h="6028" extrusionOk="0">
                <a:moveTo>
                  <a:pt x="3928" y="0"/>
                </a:moveTo>
                <a:cubicBezTo>
                  <a:pt x="2889" y="0"/>
                  <a:pt x="1876" y="522"/>
                  <a:pt x="1241" y="1859"/>
                </a:cubicBezTo>
                <a:cubicBezTo>
                  <a:pt x="1" y="4475"/>
                  <a:pt x="1885" y="6028"/>
                  <a:pt x="4041" y="6028"/>
                </a:cubicBezTo>
                <a:cubicBezTo>
                  <a:pt x="4897" y="6028"/>
                  <a:pt x="5796" y="5783"/>
                  <a:pt x="6559" y="5263"/>
                </a:cubicBezTo>
                <a:cubicBezTo>
                  <a:pt x="9360" y="3352"/>
                  <a:pt x="6562" y="0"/>
                  <a:pt x="3928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24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577130" y="3972750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9302752" y="3968755"/>
            <a:ext cx="2463798" cy="3314696"/>
            <a:chOff x="4137500" y="3664900"/>
            <a:chExt cx="1361950" cy="1163475"/>
          </a:xfrm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2678833" y="854852"/>
            <a:ext cx="6587067" cy="5998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781233" y="718233"/>
            <a:ext cx="6590499" cy="64633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테스트 수행 방법 및 절차</a:t>
            </a:r>
          </a:p>
        </p:txBody>
      </p:sp>
      <p:sp>
        <p:nvSpPr>
          <p:cNvPr id="17" name="Google Shape;6036;p57"/>
          <p:cNvSpPr txBox="1"/>
          <p:nvPr/>
        </p:nvSpPr>
        <p:spPr>
          <a:xfrm>
            <a:off x="1473200" y="2302636"/>
            <a:ext cx="2494620" cy="893146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  <a:buClr>
                <a:schemeClr val="hlink"/>
              </a:buClr>
              <a:buSzPts val="1100"/>
            </a:pP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최근 회원가입을 해본 경험이 있거나 </a:t>
            </a:r>
            <a:r>
              <a:rPr lang="en-US" altLang="ko-KR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1:1, A/S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를 해본 경험이 있는지에 대한 여부를 확인 </a:t>
            </a:r>
            <a:endParaRPr sz="12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" name="Google Shape;6040;p57"/>
          <p:cNvSpPr txBox="1"/>
          <p:nvPr/>
        </p:nvSpPr>
        <p:spPr>
          <a:xfrm>
            <a:off x="1473200" y="1844436"/>
            <a:ext cx="2494620" cy="4581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사전 인터뷰</a:t>
            </a:r>
            <a:endParaRPr sz="1400" b="1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21" name="Google Shape;6036;p57"/>
          <p:cNvSpPr txBox="1"/>
          <p:nvPr/>
        </p:nvSpPr>
        <p:spPr>
          <a:xfrm>
            <a:off x="4646930" y="3340283"/>
            <a:ext cx="2494620" cy="1321928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TASK </a:t>
            </a:r>
            <a:r>
              <a:rPr lang="ko-KR" altLang="en-US" sz="1200" dirty="0" smtClean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단위 별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수행 테스트</a:t>
            </a:r>
            <a:endParaRPr lang="en-US" altLang="ko-KR" sz="12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TASK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성공여부</a:t>
            </a:r>
            <a:r>
              <a:rPr lang="en-US" altLang="ko-KR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오류 발생여부 빈도</a:t>
            </a:r>
            <a:r>
              <a:rPr lang="en-US" altLang="ko-KR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처리시간 등을 측정</a:t>
            </a:r>
            <a:endParaRPr lang="en-US" altLang="ko-KR" sz="12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" name="Google Shape;6040;p57"/>
          <p:cNvSpPr txBox="1"/>
          <p:nvPr/>
        </p:nvSpPr>
        <p:spPr>
          <a:xfrm>
            <a:off x="4646930" y="2882083"/>
            <a:ext cx="2494620" cy="4581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본 테스트</a:t>
            </a:r>
            <a:endParaRPr sz="1400" b="1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23" name="Google Shape;6036;p57"/>
          <p:cNvSpPr txBox="1"/>
          <p:nvPr/>
        </p:nvSpPr>
        <p:spPr>
          <a:xfrm>
            <a:off x="7867247" y="4455579"/>
            <a:ext cx="2494620" cy="726021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spcAft>
                <a:spcPts val="2133"/>
              </a:spcAft>
              <a:buClr>
                <a:schemeClr val="hlink"/>
              </a:buClr>
              <a:buSzPts val="1100"/>
            </a:pPr>
            <a:r>
              <a:rPr lang="ko-KR" altLang="en-US" sz="1200" dirty="0" smtClean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사용 후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테스터의 피드백을 받고 개선점을 인식 </a:t>
            </a:r>
            <a:r>
              <a:rPr lang="en-US" altLang="ko-KR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-&gt; </a:t>
            </a:r>
            <a:r>
              <a:rPr lang="ko-KR" altLang="en-US" sz="12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개선</a:t>
            </a:r>
            <a:endParaRPr sz="12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4" name="Google Shape;6040;p57"/>
          <p:cNvSpPr txBox="1"/>
          <p:nvPr/>
        </p:nvSpPr>
        <p:spPr>
          <a:xfrm>
            <a:off x="7867247" y="3997379"/>
            <a:ext cx="2494620" cy="4581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b="1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결과 보고</a:t>
            </a:r>
            <a:endParaRPr sz="1400" b="1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cxnSp>
        <p:nvCxnSpPr>
          <p:cNvPr id="3" name="꺾인 연결선 2"/>
          <p:cNvCxnSpPr>
            <a:stCxn id="18" idx="3"/>
            <a:endCxn id="22" idx="0"/>
          </p:cNvCxnSpPr>
          <p:nvPr/>
        </p:nvCxnSpPr>
        <p:spPr>
          <a:xfrm>
            <a:off x="3967820" y="2073536"/>
            <a:ext cx="1926420" cy="808547"/>
          </a:xfrm>
          <a:prstGeom prst="bentConnector2">
            <a:avLst/>
          </a:prstGeom>
          <a:ln w="1270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22" idx="3"/>
            <a:endCxn id="24" idx="0"/>
          </p:cNvCxnSpPr>
          <p:nvPr/>
        </p:nvCxnSpPr>
        <p:spPr>
          <a:xfrm>
            <a:off x="7141550" y="3111183"/>
            <a:ext cx="1973007" cy="886196"/>
          </a:xfrm>
          <a:prstGeom prst="bentConnector2">
            <a:avLst/>
          </a:prstGeom>
          <a:ln w="117475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Google Shape;4422;p21"/>
          <p:cNvSpPr/>
          <p:nvPr/>
        </p:nvSpPr>
        <p:spPr>
          <a:xfrm flipH="1">
            <a:off x="1239886" y="4886769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92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577130" y="3972750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9302752" y="3968755"/>
            <a:ext cx="2463798" cy="3314696"/>
            <a:chOff x="4137500" y="3664900"/>
            <a:chExt cx="1361950" cy="1163475"/>
          </a:xfrm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2396331"/>
              </p:ext>
            </p:extLst>
          </p:nvPr>
        </p:nvGraphicFramePr>
        <p:xfrm>
          <a:off x="2082800" y="2440510"/>
          <a:ext cx="8128001" cy="19774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286">
                  <a:extLst>
                    <a:ext uri="{9D8B030D-6E8A-4147-A177-3AD203B41FA5}">
                      <a16:colId xmlns:a16="http://schemas.microsoft.com/office/drawing/2014/main" val="816004170"/>
                    </a:ext>
                  </a:extLst>
                </a:gridCol>
                <a:gridCol w="2322286">
                  <a:extLst>
                    <a:ext uri="{9D8B030D-6E8A-4147-A177-3AD203B41FA5}">
                      <a16:colId xmlns:a16="http://schemas.microsoft.com/office/drawing/2014/main" val="3572171049"/>
                    </a:ext>
                  </a:extLst>
                </a:gridCol>
                <a:gridCol w="3483429">
                  <a:extLst>
                    <a:ext uri="{9D8B030D-6E8A-4147-A177-3AD203B41FA5}">
                      <a16:colId xmlns:a16="http://schemas.microsoft.com/office/drawing/2014/main" val="2224704233"/>
                    </a:ext>
                  </a:extLst>
                </a:gridCol>
              </a:tblGrid>
              <a:tr h="1853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구분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평가기준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3323800"/>
                  </a:ext>
                </a:extLst>
              </a:tr>
              <a:tr h="1853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TASK </a:t>
                      </a:r>
                      <a:r>
                        <a:rPr lang="ko-KR" altLang="en-US" sz="1400" dirty="0"/>
                        <a:t>성공률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정해진 시간 동안 </a:t>
                      </a:r>
                      <a:r>
                        <a:rPr lang="en-US" altLang="ko-KR" sz="1200" dirty="0"/>
                        <a:t>TASK </a:t>
                      </a:r>
                      <a:r>
                        <a:rPr lang="ko-KR" altLang="en-US" sz="1200" dirty="0"/>
                        <a:t>를 성공 하였는지 측정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969681"/>
                  </a:ext>
                </a:extLst>
              </a:tr>
              <a:tr h="1853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 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TASK</a:t>
                      </a:r>
                      <a:r>
                        <a:rPr lang="ko-KR" altLang="en-US" sz="1400" dirty="0"/>
                        <a:t> 수행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r>
                        <a:rPr lang="ko-KR" altLang="en-US" sz="1200" dirty="0"/>
                        <a:t>를 최종 완료 하는데 필요한 시간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16601"/>
                  </a:ext>
                </a:extLst>
              </a:tr>
              <a:tr h="231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에러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에러의 횟수 측정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에러의 유형 파악 </a:t>
                      </a:r>
                      <a:r>
                        <a:rPr lang="en-US" altLang="ko-KR" sz="1200" dirty="0"/>
                        <a:t>: </a:t>
                      </a:r>
                      <a:r>
                        <a:rPr lang="ko-KR" altLang="en-US" sz="1200" dirty="0"/>
                        <a:t>인식 불편함 측정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31853"/>
                  </a:ext>
                </a:extLst>
              </a:tr>
              <a:tr h="4229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만족도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</a:t>
                      </a:r>
                      <a:r>
                        <a:rPr lang="ko-KR" altLang="en-US" sz="1200" dirty="0"/>
                        <a:t>를 완료 후 참가자가 느낀 만조도 조사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3927760"/>
                  </a:ext>
                </a:extLst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4128943" y="1111343"/>
            <a:ext cx="3921992" cy="4091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212292" y="1041399"/>
            <a:ext cx="3905317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테스트 평가 항목</a:t>
            </a:r>
          </a:p>
        </p:txBody>
      </p:sp>
      <p:sp>
        <p:nvSpPr>
          <p:cNvPr id="19" name="Google Shape;4422;p21"/>
          <p:cNvSpPr/>
          <p:nvPr/>
        </p:nvSpPr>
        <p:spPr>
          <a:xfrm flipH="1">
            <a:off x="1239886" y="4886769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134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577130" y="3972750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9302752" y="3968755"/>
            <a:ext cx="2463798" cy="3314696"/>
            <a:chOff x="4137500" y="3664900"/>
            <a:chExt cx="1361950" cy="1163475"/>
          </a:xfrm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949292"/>
              </p:ext>
            </p:extLst>
          </p:nvPr>
        </p:nvGraphicFramePr>
        <p:xfrm>
          <a:off x="1371594" y="2059637"/>
          <a:ext cx="9262734" cy="247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789">
                  <a:extLst>
                    <a:ext uri="{9D8B030D-6E8A-4147-A177-3AD203B41FA5}">
                      <a16:colId xmlns:a16="http://schemas.microsoft.com/office/drawing/2014/main" val="816004170"/>
                    </a:ext>
                  </a:extLst>
                </a:gridCol>
                <a:gridCol w="1543789">
                  <a:extLst>
                    <a:ext uri="{9D8B030D-6E8A-4147-A177-3AD203B41FA5}">
                      <a16:colId xmlns:a16="http://schemas.microsoft.com/office/drawing/2014/main" val="1118703677"/>
                    </a:ext>
                  </a:extLst>
                </a:gridCol>
                <a:gridCol w="1543789">
                  <a:extLst>
                    <a:ext uri="{9D8B030D-6E8A-4147-A177-3AD203B41FA5}">
                      <a16:colId xmlns:a16="http://schemas.microsoft.com/office/drawing/2014/main" val="3572171049"/>
                    </a:ext>
                  </a:extLst>
                </a:gridCol>
                <a:gridCol w="1543789">
                  <a:extLst>
                    <a:ext uri="{9D8B030D-6E8A-4147-A177-3AD203B41FA5}">
                      <a16:colId xmlns:a16="http://schemas.microsoft.com/office/drawing/2014/main" val="3598514028"/>
                    </a:ext>
                  </a:extLst>
                </a:gridCol>
                <a:gridCol w="1543789">
                  <a:extLst>
                    <a:ext uri="{9D8B030D-6E8A-4147-A177-3AD203B41FA5}">
                      <a16:colId xmlns:a16="http://schemas.microsoft.com/office/drawing/2014/main" val="2224704233"/>
                    </a:ext>
                  </a:extLst>
                </a:gridCol>
                <a:gridCol w="1543789">
                  <a:extLst>
                    <a:ext uri="{9D8B030D-6E8A-4147-A177-3AD203B41FA5}">
                      <a16:colId xmlns:a16="http://schemas.microsoft.com/office/drawing/2014/main" val="41188867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MAIN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SUB</a:t>
                      </a:r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이슈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TASK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예상 이동 경로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조사 포인트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예상 소요 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3323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로그인 위치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UI</a:t>
                      </a:r>
                      <a:r>
                        <a:rPr lang="ko-KR" altLang="en-US" sz="1200" dirty="0"/>
                        <a:t>위치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메인 화면에서 로그인 화면으로 들어간다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메인 화면 </a:t>
                      </a:r>
                      <a:r>
                        <a:rPr lang="en-US" altLang="ko-KR" sz="900" dirty="0"/>
                        <a:t>&gt; </a:t>
                      </a:r>
                      <a:r>
                        <a:rPr lang="ko-KR" altLang="en-US" sz="900" dirty="0"/>
                        <a:t>로그인 화면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UI </a:t>
                      </a:r>
                      <a:r>
                        <a:rPr lang="ko-KR" altLang="en-US" sz="1200" dirty="0"/>
                        <a:t>위치 확인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테스터의 불편도 체크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r>
                        <a:rPr lang="ko-KR" altLang="en-US" sz="1200" dirty="0"/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969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회원가입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회원가입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회원가입을 한다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/>
                        <a:t>메인 화면 </a:t>
                      </a:r>
                      <a:r>
                        <a:rPr lang="en-US" altLang="ko-KR" sz="900" dirty="0"/>
                        <a:t>&gt; </a:t>
                      </a:r>
                      <a:r>
                        <a:rPr lang="ko-KR" altLang="en-US" sz="900" dirty="0" smtClean="0"/>
                        <a:t>회원가입</a:t>
                      </a:r>
                      <a:endParaRPr lang="ko-KR" altLang="en-US" sz="9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회원가입의 기능이 잘 작동하는지 확인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오류 확인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1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A/S,1:1 </a:t>
                      </a:r>
                      <a:r>
                        <a:rPr lang="ko-KR" altLang="en-US" sz="1200" dirty="0"/>
                        <a:t>기능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1:1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A/S</a:t>
                      </a:r>
                      <a:r>
                        <a:rPr lang="ko-KR" altLang="en-US" sz="1200" dirty="0"/>
                        <a:t>에 들어가 문의를 남겨본다</a:t>
                      </a:r>
                      <a:r>
                        <a:rPr lang="en-US" altLang="ko-KR" sz="1200" dirty="0"/>
                        <a:t>,FAQ</a:t>
                      </a:r>
                      <a:r>
                        <a:rPr lang="ko-KR" altLang="en-US" sz="1200" dirty="0"/>
                        <a:t>사이트를 들어가 확인한다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메인 화면 </a:t>
                      </a:r>
                      <a:r>
                        <a:rPr lang="en-US" altLang="ko-KR" sz="1000" dirty="0"/>
                        <a:t>&gt; 1:1 A/S</a:t>
                      </a:r>
                      <a:r>
                        <a:rPr lang="ko-KR" altLang="en-US" sz="1000" dirty="0"/>
                        <a:t> 화면</a:t>
                      </a:r>
                      <a:r>
                        <a:rPr lang="en-US" altLang="ko-KR" sz="1000" dirty="0"/>
                        <a:t>&gt;1:1 </a:t>
                      </a:r>
                      <a:r>
                        <a:rPr lang="ko-KR" altLang="en-US" sz="1000" dirty="0"/>
                        <a:t>질문 남기기</a:t>
                      </a:r>
                      <a:r>
                        <a:rPr lang="en-US" altLang="ko-KR" sz="1000" dirty="0"/>
                        <a:t>,</a:t>
                      </a:r>
                    </a:p>
                    <a:p>
                      <a:pPr algn="ctr" latinLnBrk="1"/>
                      <a:r>
                        <a:rPr lang="ko-KR" altLang="en-US" sz="1000" dirty="0" smtClean="0"/>
                        <a:t>메인 화면</a:t>
                      </a:r>
                      <a:r>
                        <a:rPr lang="en-US" altLang="ko-KR" sz="1000" dirty="0"/>
                        <a:t>&gt;FAQ </a:t>
                      </a:r>
                      <a:r>
                        <a:rPr lang="ko-KR" altLang="en-US" sz="1000" dirty="0"/>
                        <a:t>화면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접근성이 쉬운지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불편한점은 없는지 체크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31853"/>
                  </a:ext>
                </a:extLst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4045816" y="1111343"/>
            <a:ext cx="3921992" cy="4091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129165" y="1041399"/>
            <a:ext cx="3905317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시나리오 항목</a:t>
            </a:r>
          </a:p>
        </p:txBody>
      </p:sp>
      <p:sp>
        <p:nvSpPr>
          <p:cNvPr id="19" name="Google Shape;4422;p21"/>
          <p:cNvSpPr/>
          <p:nvPr/>
        </p:nvSpPr>
        <p:spPr>
          <a:xfrm flipH="1">
            <a:off x="1239886" y="4886769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52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549422" y="4014348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10248898" y="4914901"/>
            <a:ext cx="2095502" cy="1790699"/>
            <a:chOff x="4137500" y="3664900"/>
            <a:chExt cx="1361950" cy="1163475"/>
          </a:xfrm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4147857" y="1111343"/>
            <a:ext cx="3921992" cy="4091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231206" y="1041399"/>
            <a:ext cx="3905317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만족도 조사</a:t>
            </a:r>
          </a:p>
        </p:txBody>
      </p:sp>
      <p:graphicFrame>
        <p:nvGraphicFramePr>
          <p:cNvPr id="19" name="Google Shape;5374;p46"/>
          <p:cNvGraphicFramePr/>
          <p:nvPr>
            <p:extLst>
              <p:ext uri="{D42A27DB-BD31-4B8C-83A1-F6EECF244321}">
                <p14:modId xmlns:p14="http://schemas.microsoft.com/office/powerpoint/2010/main" val="228376599"/>
              </p:ext>
            </p:extLst>
          </p:nvPr>
        </p:nvGraphicFramePr>
        <p:xfrm>
          <a:off x="2145102" y="2376922"/>
          <a:ext cx="7703997" cy="205921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201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05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05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05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05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05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7841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질 문</a:t>
                      </a:r>
                      <a:endParaRPr sz="12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만 족 도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매우 만족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만 족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보 통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불만족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매우 불만족</a:t>
                      </a:r>
                      <a:endParaRPr sz="900" b="1" dirty="0">
                        <a:solidFill>
                          <a:schemeClr val="tx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1037773"/>
                  </a:ext>
                </a:extLst>
              </a:tr>
              <a:tr h="3478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1. UI </a:t>
                      </a:r>
                      <a:r>
                        <a:rPr lang="ko-KR" alt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위치에 대해 만족하는가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?</a:t>
                      </a:r>
                      <a:endParaRPr sz="800" b="1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8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2.</a:t>
                      </a:r>
                      <a:r>
                        <a:rPr lang="ko-KR" alt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 회원가입에  불편한 점은 없는가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?</a:t>
                      </a:r>
                      <a:endParaRPr sz="800" b="1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84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3. A/S</a:t>
                      </a:r>
                      <a:r>
                        <a:rPr lang="ko-KR" alt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 구현이 잘 되어있는가</a:t>
                      </a:r>
                      <a:r>
                        <a:rPr lang="en-US" altLang="ko-KR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?</a:t>
                      </a:r>
                      <a:endParaRPr sz="800" b="1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3642091"/>
                  </a:ext>
                </a:extLst>
              </a:tr>
              <a:tr h="3478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800" b="1" dirty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종합 의견</a:t>
                      </a:r>
                      <a:endParaRPr sz="800" b="1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900" dirty="0" smtClean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사용자의 시각적 편리성으로</a:t>
                      </a:r>
                      <a:r>
                        <a:rPr lang="ko-KR" altLang="en-US" sz="900" baseline="0" dirty="0" smtClean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 </a:t>
                      </a:r>
                      <a:r>
                        <a:rPr lang="ko-KR" altLang="en-US" sz="900" dirty="0" smtClean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배치를 한다면 만족 할</a:t>
                      </a:r>
                      <a:r>
                        <a:rPr lang="ko-KR" altLang="en-US" sz="900" baseline="0" dirty="0" smtClean="0">
                          <a:solidFill>
                            <a:schemeClr val="dk1"/>
                          </a:solidFill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 것으로 보입니다</a:t>
                      </a: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dirty="0">
                        <a:solidFill>
                          <a:schemeClr val="dk1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3721165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5852637" y="3054185"/>
            <a:ext cx="288925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ym typeface="Wingdings 2" panose="05020102010507070707" pitchFamily="18" charset="2"/>
              </a:rPr>
              <a:t></a:t>
            </a:r>
            <a:endParaRPr lang="ko-KR" altLang="en-US" sz="1400" dirty="0"/>
          </a:p>
        </p:txBody>
      </p:sp>
      <p:sp>
        <p:nvSpPr>
          <p:cNvPr id="21" name="Google Shape;4422;p21"/>
          <p:cNvSpPr/>
          <p:nvPr/>
        </p:nvSpPr>
        <p:spPr>
          <a:xfrm flipH="1">
            <a:off x="1239886" y="4886769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직사각형 21"/>
          <p:cNvSpPr/>
          <p:nvPr/>
        </p:nvSpPr>
        <p:spPr>
          <a:xfrm>
            <a:off x="6957868" y="3407262"/>
            <a:ext cx="288925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ym typeface="Wingdings 2" panose="05020102010507070707" pitchFamily="18" charset="2"/>
              </a:rPr>
              <a:t></a:t>
            </a:r>
            <a:endParaRPr lang="ko-KR" altLang="en-US" sz="1400" dirty="0"/>
          </a:p>
        </p:txBody>
      </p:sp>
      <p:sp>
        <p:nvSpPr>
          <p:cNvPr id="23" name="직사각형 22"/>
          <p:cNvSpPr/>
          <p:nvPr/>
        </p:nvSpPr>
        <p:spPr>
          <a:xfrm>
            <a:off x="6958570" y="3767810"/>
            <a:ext cx="288925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1400" dirty="0">
                <a:sym typeface="Wingdings 2" panose="05020102010507070707" pitchFamily="18" charset="2"/>
              </a:rPr>
              <a:t>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1343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577130" y="3972750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10172698" y="4838701"/>
            <a:ext cx="2222502" cy="1816099"/>
            <a:chOff x="4137500" y="3664900"/>
            <a:chExt cx="1361950" cy="1163475"/>
          </a:xfrm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accent5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749435"/>
              </p:ext>
            </p:extLst>
          </p:nvPr>
        </p:nvGraphicFramePr>
        <p:xfrm>
          <a:off x="2365616" y="880144"/>
          <a:ext cx="7978565" cy="4193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5713">
                  <a:extLst>
                    <a:ext uri="{9D8B030D-6E8A-4147-A177-3AD203B41FA5}">
                      <a16:colId xmlns:a16="http://schemas.microsoft.com/office/drawing/2014/main" val="816004170"/>
                    </a:ext>
                  </a:extLst>
                </a:gridCol>
                <a:gridCol w="1595713">
                  <a:extLst>
                    <a:ext uri="{9D8B030D-6E8A-4147-A177-3AD203B41FA5}">
                      <a16:colId xmlns:a16="http://schemas.microsoft.com/office/drawing/2014/main" val="1118703677"/>
                    </a:ext>
                  </a:extLst>
                </a:gridCol>
                <a:gridCol w="1595713">
                  <a:extLst>
                    <a:ext uri="{9D8B030D-6E8A-4147-A177-3AD203B41FA5}">
                      <a16:colId xmlns:a16="http://schemas.microsoft.com/office/drawing/2014/main" val="3572171049"/>
                    </a:ext>
                  </a:extLst>
                </a:gridCol>
                <a:gridCol w="1595713">
                  <a:extLst>
                    <a:ext uri="{9D8B030D-6E8A-4147-A177-3AD203B41FA5}">
                      <a16:colId xmlns:a16="http://schemas.microsoft.com/office/drawing/2014/main" val="3598514028"/>
                    </a:ext>
                  </a:extLst>
                </a:gridCol>
                <a:gridCol w="1595713">
                  <a:extLst>
                    <a:ext uri="{9D8B030D-6E8A-4147-A177-3AD203B41FA5}">
                      <a16:colId xmlns:a16="http://schemas.microsoft.com/office/drawing/2014/main" val="766244222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UI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테스트 수행 소견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3323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TASK(</a:t>
                      </a:r>
                      <a:r>
                        <a:rPr lang="ko-KR" altLang="en-US" sz="1200" dirty="0"/>
                        <a:t>시나리오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박</a:t>
                      </a:r>
                      <a:r>
                        <a:rPr lang="en-US" altLang="ko-KR" sz="1200" dirty="0"/>
                        <a:t>**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김</a:t>
                      </a:r>
                      <a:r>
                        <a:rPr lang="en-US" altLang="ko-KR" sz="1200" dirty="0" smtClean="0"/>
                        <a:t>**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최</a:t>
                      </a:r>
                      <a:r>
                        <a:rPr lang="en-US" altLang="ko-KR" sz="1200" dirty="0" smtClean="0"/>
                        <a:t>**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정</a:t>
                      </a:r>
                      <a:r>
                        <a:rPr lang="en-US" altLang="ko-KR" sz="1200" dirty="0" smtClean="0"/>
                        <a:t>**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969681"/>
                  </a:ext>
                </a:extLst>
              </a:tr>
              <a:tr h="8951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메인 페이지에서 </a:t>
                      </a:r>
                      <a:r>
                        <a:rPr lang="ko-KR" altLang="en-US" sz="1200" dirty="0"/>
                        <a:t>로그인 </a:t>
                      </a:r>
                      <a:r>
                        <a:rPr lang="en-US" altLang="ko-KR" sz="1200" dirty="0"/>
                        <a:t>UI</a:t>
                      </a:r>
                      <a:r>
                        <a:rPr lang="ko-KR" altLang="en-US" sz="1200" dirty="0"/>
                        <a:t>를 잘 찾을 수 있는가</a:t>
                      </a:r>
                      <a:r>
                        <a:rPr lang="en-US" altLang="ko-KR" sz="1200" dirty="0"/>
                        <a:t>?</a:t>
                      </a:r>
                      <a:endParaRPr lang="ko-KR" altLang="en-US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왼쪽보단 오른쪽에 </a:t>
                      </a:r>
                      <a:r>
                        <a:rPr lang="ko-KR" altLang="en-US" sz="1200" dirty="0" smtClean="0"/>
                        <a:t>있는 것이 좋아 보인다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오른손 잡이이다 보니</a:t>
                      </a:r>
                      <a:r>
                        <a:rPr lang="ko-KR" altLang="en-US" sz="1200" baseline="0" dirty="0" smtClean="0"/>
                        <a:t> 시선 쪽이 오른쪽으로 가게 되어 왼쪽을 볼일이 없어 오른쪽에 배치하는 게 나아 보인다</a:t>
                      </a:r>
                      <a:r>
                        <a:rPr lang="ko-KR" altLang="en-US" sz="1200" dirty="0" smtClean="0"/>
                        <a:t> 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인구의 절반이상이 오른손잡이가 더 많은 비중을 차지하므로 왼쪽보다는 오른쪽이 좋다고 생각한다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대체적으로 홈페이지에 로그인</a:t>
                      </a:r>
                      <a:r>
                        <a:rPr lang="en-US" altLang="ko-KR" sz="1200" dirty="0" smtClean="0"/>
                        <a:t>UI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는 오른쪽으로 배치를 해 오른쪽으로 먼저 </a:t>
                      </a:r>
                      <a:r>
                        <a:rPr lang="ko-KR" altLang="en-US" sz="1200" baseline="0" dirty="0" err="1" smtClean="0"/>
                        <a:t>시선이가</a:t>
                      </a:r>
                      <a:r>
                        <a:rPr lang="ko-KR" altLang="en-US" sz="1200" baseline="0" dirty="0" smtClean="0"/>
                        <a:t> 오른쪽으로 </a:t>
                      </a:r>
                      <a:r>
                        <a:rPr lang="ko-KR" altLang="en-US" sz="1200" baseline="0" dirty="0" err="1" smtClean="0"/>
                        <a:t>배치하는것이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ko-KR" altLang="en-US" sz="1200" baseline="0" dirty="0" err="1" smtClean="0"/>
                        <a:t>좋을것같아</a:t>
                      </a:r>
                      <a:r>
                        <a:rPr lang="ko-KR" altLang="en-US" sz="1200" baseline="0" dirty="0" smtClean="0"/>
                        <a:t> 보인다</a:t>
                      </a:r>
                      <a:r>
                        <a:rPr lang="en-US" altLang="ko-KR" sz="1200" baseline="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1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회원가입을 </a:t>
                      </a:r>
                      <a:r>
                        <a:rPr lang="ko-KR" altLang="en-US" sz="1200" dirty="0" smtClean="0"/>
                        <a:t>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회원가입을 함에 있어 오류 부분에서 어느 부분이 틀렸는지 캐치해 주지 못해 편의성을 제공하지 못하였다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회원 가입 완료됐을 때 어떠한 값이 하나라도 빠진다면 알림을 띄었으면 좋겠다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회원가입에 회원 주소 부분이 빠져있어 향후 이벤트 등의 배송에 있어서 차질이 생기지 않을까 생각한다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회원가입의 </a:t>
                      </a:r>
                      <a:r>
                        <a:rPr lang="ko-KR" altLang="en-US" sz="1200" dirty="0" err="1" smtClean="0"/>
                        <a:t>출생년도와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ko-KR" altLang="en-US" sz="1200" dirty="0" err="1" smtClean="0"/>
                        <a:t>출생일에도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ko-KR" altLang="en-US" sz="1200" dirty="0" err="1" smtClean="0"/>
                        <a:t>선택로그를</a:t>
                      </a:r>
                      <a:r>
                        <a:rPr lang="ko-KR" altLang="en-US" sz="1200" dirty="0" smtClean="0"/>
                        <a:t> 주는 것이 더 편리 </a:t>
                      </a:r>
                      <a:r>
                        <a:rPr lang="ko-KR" altLang="en-US" sz="1200" dirty="0" err="1" smtClean="0"/>
                        <a:t>해보인다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31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1:1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A/S FAQ</a:t>
                      </a:r>
                      <a:r>
                        <a:rPr lang="ko-KR" altLang="en-US" sz="1200" dirty="0"/>
                        <a:t>사이트가 잘 </a:t>
                      </a:r>
                      <a:r>
                        <a:rPr lang="ko-KR" altLang="en-US" sz="1200" dirty="0" smtClean="0"/>
                        <a:t>구현되어 있는 지</a:t>
                      </a:r>
                      <a:r>
                        <a:rPr lang="en-US" altLang="ko-KR" sz="1200" dirty="0"/>
                        <a:t>, </a:t>
                      </a:r>
                      <a:r>
                        <a:rPr lang="ko-KR" altLang="en-US" sz="1200" dirty="0"/>
                        <a:t>오류해결에 도움이 되는가를 </a:t>
                      </a:r>
                      <a:r>
                        <a:rPr lang="ko-KR" altLang="en-US" sz="1200" dirty="0" smtClean="0"/>
                        <a:t>본다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문제가 </a:t>
                      </a:r>
                      <a:r>
                        <a:rPr lang="ko-KR" altLang="en-US" sz="1200" dirty="0" smtClean="0"/>
                        <a:t>없는 거 </a:t>
                      </a:r>
                      <a:r>
                        <a:rPr lang="ko-KR" altLang="en-US" sz="1200" dirty="0"/>
                        <a:t>같다</a:t>
                      </a:r>
                      <a:r>
                        <a:rPr lang="en-US" altLang="ko-KR" sz="1200" dirty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/>
                        <a:t>부가 잘되어 있어 상관없지만</a:t>
                      </a:r>
                      <a:r>
                        <a:rPr lang="en-US" altLang="ko-KR" sz="1050" dirty="0" smtClean="0"/>
                        <a:t>, </a:t>
                      </a:r>
                      <a:r>
                        <a:rPr lang="ko-KR" altLang="en-US" sz="1050" dirty="0" smtClean="0"/>
                        <a:t>품질관리 센터가</a:t>
                      </a:r>
                      <a:r>
                        <a:rPr lang="ko-KR" altLang="en-US" sz="1050" baseline="0" dirty="0" smtClean="0"/>
                        <a:t> 추가된다면 교체</a:t>
                      </a:r>
                      <a:r>
                        <a:rPr lang="en-US" altLang="ko-KR" sz="1050" baseline="0" dirty="0" smtClean="0"/>
                        <a:t>,</a:t>
                      </a:r>
                      <a:r>
                        <a:rPr lang="ko-KR" altLang="en-US" sz="1050" baseline="0" dirty="0" smtClean="0"/>
                        <a:t>환불 이 되어 도움이 될 것이다</a:t>
                      </a:r>
                      <a:endParaRPr lang="ko-KR" altLang="en-US" sz="105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특별하게 부가기능을 넣거나 디자인을 추가할 필요가 없는 부분이라 문제없다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/>
                        <a:t>잘 구현되어 있어 오류를 해결하는 데에는 문제가 없어 보인다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3927760"/>
                  </a:ext>
                </a:extLst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4246067" y="315801"/>
            <a:ext cx="3921992" cy="40912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329416" y="245857"/>
            <a:ext cx="3905317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데이터 분석</a:t>
            </a:r>
          </a:p>
        </p:txBody>
      </p:sp>
      <p:sp>
        <p:nvSpPr>
          <p:cNvPr id="19" name="Google Shape;4422;p21"/>
          <p:cNvSpPr/>
          <p:nvPr/>
        </p:nvSpPr>
        <p:spPr>
          <a:xfrm flipH="1">
            <a:off x="1239886" y="4886769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모서리가 둥근 직사각형 19"/>
          <p:cNvSpPr/>
          <p:nvPr/>
        </p:nvSpPr>
        <p:spPr>
          <a:xfrm>
            <a:off x="2661912" y="5185707"/>
            <a:ext cx="7567748" cy="149917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 smtClean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메인 페이지에서 </a:t>
            </a:r>
            <a:r>
              <a:rPr lang="ko-KR" altLang="en-US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로그인 </a:t>
            </a:r>
            <a:r>
              <a:rPr lang="en-US" altLang="ko-KR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ko-KR" altLang="en-US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찾는데 실패한 참여자는 없다</a:t>
            </a:r>
            <a:r>
              <a:rPr lang="en-US" altLang="ko-KR" sz="1200" b="1" dirty="0" smtClean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en-US" altLang="ko-KR" sz="1200" b="1" dirty="0">
              <a:solidFill>
                <a:schemeClr val="tx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회원가입을 </a:t>
            </a:r>
            <a:r>
              <a:rPr lang="ko-KR" altLang="en-US" sz="1200" b="1" dirty="0" smtClean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하는 데에 </a:t>
            </a:r>
            <a:r>
              <a:rPr lang="ko-KR" altLang="en-US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있어 오류가 뜨나 정확한 오류를 캐치하지 못해주어 많은 참가자가 </a:t>
            </a:r>
            <a:r>
              <a:rPr lang="ko-KR" altLang="en-US" sz="1200" b="1" dirty="0" smtClean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실패하였다</a:t>
            </a:r>
            <a:r>
              <a:rPr lang="en-US" altLang="ko-KR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A/S</a:t>
            </a:r>
            <a:r>
              <a:rPr lang="ko-KR" altLang="en-US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관련 부분에서 모든 참가자가 성공하였다</a:t>
            </a:r>
            <a:r>
              <a:rPr lang="en-US" altLang="ko-KR" sz="1200" b="1" dirty="0">
                <a:solidFill>
                  <a:schemeClr val="tx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ko-KR" altLang="en-US" sz="1200" b="1" dirty="0">
              <a:solidFill>
                <a:schemeClr val="tx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69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1320801" y="1782766"/>
            <a:ext cx="2292697" cy="453490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052875" y="1974047"/>
            <a:ext cx="5957454" cy="236313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1320801" y="1317709"/>
            <a:ext cx="2292697" cy="46505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Arial"/>
                <a:ea typeface="Arial"/>
              </a:rPr>
              <a:t>테스트 </a:t>
            </a:r>
            <a:r>
              <a:rPr lang="ko-KR" altLang="en-US" b="1" dirty="0" smtClean="0">
                <a:solidFill>
                  <a:srgbClr val="000000"/>
                </a:solidFill>
                <a:latin typeface="Arial"/>
                <a:ea typeface="Arial"/>
              </a:rPr>
              <a:t>시행</a:t>
            </a:r>
            <a:endParaRPr lang="ko-KR" altLang="en-US" b="1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0" name="layout4_shape5"/>
          <p:cNvSpPr/>
          <p:nvPr/>
        </p:nvSpPr>
        <p:spPr>
          <a:xfrm rot="16200000">
            <a:off x="148961" y="-770010"/>
            <a:ext cx="1336360" cy="1841500"/>
          </a:xfrm>
          <a:custGeom>
            <a:avLst/>
            <a:gdLst/>
            <a:ahLst/>
            <a:cxnLst/>
            <a:rect l="l" t="t" r="r" b="b"/>
            <a:pathLst>
              <a:path w="15816" h="6847">
                <a:moveTo>
                  <a:pt x="0" y="0"/>
                </a:moveTo>
                <a:cubicBezTo>
                  <a:pt x="1127" y="3927"/>
                  <a:pt x="5286" y="6846"/>
                  <a:pt x="10251" y="6846"/>
                </a:cubicBezTo>
                <a:cubicBezTo>
                  <a:pt x="12292" y="6846"/>
                  <a:pt x="14199" y="6352"/>
                  <a:pt x="15815" y="5495"/>
                </a:cubicBezTo>
                <a:lnTo>
                  <a:pt x="15815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nppt_167142646569110275"/>
          <p:cNvSpPr/>
          <p:nvPr/>
        </p:nvSpPr>
        <p:spPr>
          <a:xfrm>
            <a:off x="4161578" y="2037721"/>
            <a:ext cx="5715000" cy="489924"/>
          </a:xfrm>
          <a:prstGeom prst="rect">
            <a:avLst/>
          </a:prstGeom>
          <a:solidFill>
            <a:srgbClr val="F7B4D8"/>
          </a:solidFill>
          <a:ln w="25400" cap="flat">
            <a:noFill/>
            <a:prstDash val="solid"/>
          </a:ln>
        </p:spPr>
        <p:txBody>
          <a:bodyPr lIns="120000" tIns="62400" rIns="120000" bIns="62400" anchor="t"/>
          <a:lstStyle/>
          <a:p>
            <a:r>
              <a:rPr altLang="ko-KR" sz="2400" b="1" dirty="0" err="1">
                <a:solidFill>
                  <a:srgbClr val="000000"/>
                </a:solidFill>
                <a:latin typeface="Arial"/>
                <a:ea typeface="Arial"/>
              </a:rPr>
              <a:t>테스트</a:t>
            </a:r>
            <a:r>
              <a:rPr altLang="ko-KR" sz="2400" b="1" dirty="0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altLang="ko-KR" sz="2400" b="1" dirty="0" err="1">
                <a:solidFill>
                  <a:srgbClr val="000000"/>
                </a:solidFill>
                <a:latin typeface="Arial"/>
                <a:ea typeface="Arial"/>
              </a:rPr>
              <a:t>시행</a:t>
            </a:r>
            <a:r>
              <a:rPr altLang="ko-KR" sz="2400" b="1" dirty="0">
                <a:solidFill>
                  <a:srgbClr val="000000"/>
                </a:solidFill>
                <a:latin typeface="Arial"/>
                <a:ea typeface="Arial"/>
              </a:rPr>
              <a:t> - </a:t>
            </a:r>
            <a:r>
              <a:rPr altLang="ko-KR" sz="2400" b="1" dirty="0" err="1">
                <a:solidFill>
                  <a:srgbClr val="000000"/>
                </a:solidFill>
                <a:latin typeface="Arial"/>
                <a:ea typeface="Arial"/>
              </a:rPr>
              <a:t>과정</a:t>
            </a:r>
            <a:endParaRPr altLang="ko-KR" sz="2400" b="1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6" name="nppt_167142646569110280"/>
          <p:cNvSpPr/>
          <p:nvPr/>
        </p:nvSpPr>
        <p:spPr>
          <a:xfrm>
            <a:off x="4161578" y="2631446"/>
            <a:ext cx="5730875" cy="453412"/>
          </a:xfrm>
          <a:prstGeom prst="rect">
            <a:avLst/>
          </a:prstGeom>
          <a:solidFill>
            <a:srgbClr val="F7B4D8"/>
          </a:solidFill>
          <a:ln w="25400" cap="flat">
            <a:noFill/>
            <a:prstDash val="solid"/>
          </a:ln>
        </p:spPr>
        <p:txBody>
          <a:bodyPr lIns="120000" tIns="62400" rIns="120000" bIns="62400" anchor="t"/>
          <a:lstStyle/>
          <a:p>
            <a:r>
              <a:rPr altLang="ko-KR" sz="2133" b="1" dirty="0">
                <a:solidFill>
                  <a:srgbClr val="000000"/>
                </a:solidFill>
                <a:latin typeface="Arial"/>
                <a:ea typeface="Arial"/>
              </a:rPr>
              <a:t>1) </a:t>
            </a:r>
            <a:r>
              <a:rPr lang="en-US" altLang="ko-KR" sz="2133" b="1" dirty="0" smtClean="0">
                <a:solidFill>
                  <a:srgbClr val="000000"/>
                </a:solidFill>
                <a:latin typeface="Arial"/>
                <a:ea typeface="Arial"/>
              </a:rPr>
              <a:t>UI </a:t>
            </a:r>
            <a:r>
              <a:rPr lang="ko-KR" altLang="en-US" sz="2133" b="1" dirty="0">
                <a:solidFill>
                  <a:srgbClr val="000000"/>
                </a:solidFill>
                <a:latin typeface="Arial"/>
                <a:ea typeface="Arial"/>
              </a:rPr>
              <a:t>위치 체크 및 클릭</a:t>
            </a:r>
            <a:endParaRPr altLang="ko-KR" sz="2133" b="1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27" name="nppt_167142646569114103"/>
          <p:cNvSpPr/>
          <p:nvPr/>
        </p:nvSpPr>
        <p:spPr>
          <a:xfrm>
            <a:off x="3839711" y="622713"/>
            <a:ext cx="5080000" cy="4478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5400" cap="flat" cmpd="sng">
            <a:solidFill>
              <a:schemeClr val="lt1">
                <a:alpha val="100000"/>
              </a:schemeClr>
            </a:solidFill>
            <a:prstDash val="solid"/>
            <a:round/>
            <a:headEnd type="none"/>
            <a:tailEnd type="none"/>
          </a:ln>
        </p:spPr>
        <p:txBody>
          <a:bodyPr lIns="120000" tIns="62400" rIns="120000" bIns="62400" anchor="t"/>
          <a:lstStyle/>
          <a:p>
            <a:pPr algn="ctr"/>
            <a:endParaRPr altLang="ko-KR" sz="3733" dirty="0">
              <a:solidFill>
                <a:schemeClr val="accent6">
                  <a:alpha val="100000"/>
                </a:schemeClr>
              </a:solidFill>
              <a:latin typeface="Arial"/>
              <a:ea typeface="Arial"/>
            </a:endParaRPr>
          </a:p>
        </p:txBody>
      </p:sp>
      <p:sp>
        <p:nvSpPr>
          <p:cNvPr id="28" name="nppt_167142646569119647"/>
          <p:cNvSpPr/>
          <p:nvPr/>
        </p:nvSpPr>
        <p:spPr>
          <a:xfrm>
            <a:off x="3976871" y="485553"/>
            <a:ext cx="5080000" cy="46694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>
            <a:noFill/>
            <a:prstDash val="solid"/>
            <a:round/>
            <a:headEnd type="none"/>
            <a:tailEnd type="none"/>
          </a:ln>
        </p:spPr>
        <p:txBody>
          <a:bodyPr lIns="120000" tIns="62400" rIns="120000" bIns="62400" anchor="t"/>
          <a:lstStyle/>
          <a:p>
            <a:pPr algn="ctr"/>
            <a:r>
              <a:rPr lang="ko-KR" altLang="en-US" sz="2400" b="1" dirty="0">
                <a:ea typeface="Arial"/>
              </a:rPr>
              <a:t>사용성 테스트 진행 </a:t>
            </a:r>
            <a:r>
              <a:rPr lang="ko-KR" altLang="en-US" sz="2400" b="1" dirty="0" smtClean="0">
                <a:ea typeface="Arial"/>
              </a:rPr>
              <a:t>현</a:t>
            </a:r>
            <a:r>
              <a:rPr lang="ko-KR" altLang="en-US" sz="2400" b="1" dirty="0">
                <a:ea typeface="Arial"/>
              </a:rPr>
              <a:t>황</a:t>
            </a:r>
            <a:endParaRPr altLang="ko-KR" sz="2400" b="1" dirty="0">
              <a:ea typeface="Arial"/>
            </a:endParaRPr>
          </a:p>
        </p:txBody>
      </p:sp>
      <p:sp>
        <p:nvSpPr>
          <p:cNvPr id="29" name="nppt_167142646569120690"/>
          <p:cNvSpPr/>
          <p:nvPr/>
        </p:nvSpPr>
        <p:spPr>
          <a:xfrm rot="9256420">
            <a:off x="9512809" y="5846167"/>
            <a:ext cx="4233332" cy="1608667"/>
          </a:xfrm>
          <a:custGeom>
            <a:avLst/>
            <a:gdLst/>
            <a:ahLst/>
            <a:cxnLst/>
            <a:rect l="l" t="t" r="r" b="b"/>
            <a:pathLst>
              <a:path w="3174999" h="1206500">
                <a:moveTo>
                  <a:pt x="0" y="1172766"/>
                </a:moveTo>
                <a:cubicBezTo>
                  <a:pt x="79375" y="1119187"/>
                  <a:pt x="192484" y="847328"/>
                  <a:pt x="476250" y="851297"/>
                </a:cubicBezTo>
                <a:cubicBezTo>
                  <a:pt x="760015" y="855265"/>
                  <a:pt x="1393031" y="1206500"/>
                  <a:pt x="1702594" y="1196579"/>
                </a:cubicBezTo>
                <a:cubicBezTo>
                  <a:pt x="2012156" y="1186657"/>
                  <a:pt x="2113359" y="890984"/>
                  <a:pt x="2333625" y="791766"/>
                </a:cubicBezTo>
                <a:cubicBezTo>
                  <a:pt x="2553890" y="692547"/>
                  <a:pt x="2887265" y="718344"/>
                  <a:pt x="3024187" y="601266"/>
                </a:cubicBezTo>
                <a:cubicBezTo>
                  <a:pt x="3161108" y="484187"/>
                  <a:pt x="3135312" y="178593"/>
                  <a:pt x="3155156" y="89297"/>
                </a:cubicBezTo>
                <a:cubicBezTo>
                  <a:pt x="3174999" y="0"/>
                  <a:pt x="3145234" y="69453"/>
                  <a:pt x="3143250" y="65485"/>
                </a:cubicBezTo>
              </a:path>
            </a:pathLst>
          </a:custGeom>
          <a:noFill/>
          <a:ln w="12700" cap="flat">
            <a:solidFill>
              <a:schemeClr val="accent2">
                <a:lumMod val="75000"/>
              </a:schemeClr>
            </a:solidFill>
            <a:prstDash val="solid"/>
          </a:ln>
        </p:spPr>
        <p:txBody>
          <a:bodyPr lIns="120000" tIns="62400" rIns="120000" bIns="62400" anchor="ctr"/>
          <a:lstStyle/>
          <a:p>
            <a:pPr>
              <a:buClr>
                <a:srgbClr val="000000"/>
              </a:buClr>
            </a:pPr>
            <a:endParaRPr sz="2400"/>
          </a:p>
        </p:txBody>
      </p:sp>
      <p:sp>
        <p:nvSpPr>
          <p:cNvPr id="30" name="nppt_167142646569121341"/>
          <p:cNvSpPr/>
          <p:nvPr/>
        </p:nvSpPr>
        <p:spPr>
          <a:xfrm rot="10434689">
            <a:off x="-720167" y="-121842"/>
            <a:ext cx="3178836" cy="1348710"/>
          </a:xfrm>
          <a:custGeom>
            <a:avLst/>
            <a:gdLst/>
            <a:ahLst/>
            <a:cxnLst/>
            <a:rect l="l" t="t" r="r" b="b"/>
            <a:pathLst>
              <a:path w="2024062" h="994171">
                <a:moveTo>
                  <a:pt x="0" y="994171"/>
                </a:moveTo>
                <a:cubicBezTo>
                  <a:pt x="45641" y="946546"/>
                  <a:pt x="75407" y="756046"/>
                  <a:pt x="273844" y="708421"/>
                </a:cubicBezTo>
                <a:cubicBezTo>
                  <a:pt x="472281" y="660796"/>
                  <a:pt x="918765" y="809624"/>
                  <a:pt x="1190625" y="708421"/>
                </a:cubicBezTo>
                <a:cubicBezTo>
                  <a:pt x="1462484" y="607218"/>
                  <a:pt x="1785937" y="202406"/>
                  <a:pt x="1905000" y="101203"/>
                </a:cubicBezTo>
                <a:cubicBezTo>
                  <a:pt x="2024062" y="0"/>
                  <a:pt x="1905000" y="101203"/>
                  <a:pt x="1905000" y="101203"/>
                </a:cubicBezTo>
              </a:path>
            </a:pathLst>
          </a:custGeom>
          <a:noFill/>
          <a:ln w="15875" cap="flat">
            <a:solidFill>
              <a:schemeClr val="accent2">
                <a:lumMod val="75000"/>
              </a:schemeClr>
            </a:solidFill>
            <a:prstDash val="solid"/>
          </a:ln>
        </p:spPr>
        <p:txBody>
          <a:bodyPr lIns="120000" tIns="62400" rIns="120000" bIns="62400" anchor="ctr"/>
          <a:lstStyle/>
          <a:p>
            <a:endParaRPr sz="2400"/>
          </a:p>
        </p:txBody>
      </p:sp>
      <p:sp>
        <p:nvSpPr>
          <p:cNvPr id="31" name="nppt_167142646569121718"/>
          <p:cNvSpPr/>
          <p:nvPr/>
        </p:nvSpPr>
        <p:spPr>
          <a:xfrm>
            <a:off x="-367318" y="-640796"/>
            <a:ext cx="3583879" cy="2603240"/>
          </a:xfrm>
          <a:custGeom>
            <a:avLst/>
            <a:gdLst/>
            <a:ahLst/>
            <a:cxnLst/>
            <a:rect l="l" t="t" r="r" b="b"/>
            <a:pathLst>
              <a:path w="1222375" h="1154905">
                <a:moveTo>
                  <a:pt x="0" y="1154905"/>
                </a:moveTo>
                <a:cubicBezTo>
                  <a:pt x="57546" y="1035842"/>
                  <a:pt x="162718" y="555623"/>
                  <a:pt x="345281" y="440530"/>
                </a:cubicBezTo>
                <a:cubicBezTo>
                  <a:pt x="527843" y="325436"/>
                  <a:pt x="968375" y="523874"/>
                  <a:pt x="1095375" y="464343"/>
                </a:cubicBezTo>
                <a:cubicBezTo>
                  <a:pt x="1222375" y="404811"/>
                  <a:pt x="1111249" y="160733"/>
                  <a:pt x="1107281" y="83343"/>
                </a:cubicBezTo>
                <a:cubicBezTo>
                  <a:pt x="1103312" y="5953"/>
                  <a:pt x="1077515" y="13891"/>
                  <a:pt x="1071562" y="0"/>
                </a:cubicBezTo>
              </a:path>
            </a:pathLst>
          </a:custGeom>
          <a:noFill/>
          <a:ln w="12700" cap="flat">
            <a:solidFill>
              <a:schemeClr val="accent5">
                <a:lumMod val="75000"/>
              </a:schemeClr>
            </a:solidFill>
            <a:prstDash val="solid"/>
          </a:ln>
        </p:spPr>
        <p:txBody>
          <a:bodyPr lIns="120000" tIns="62400" rIns="120000" bIns="62400" anchor="ctr"/>
          <a:lstStyle/>
          <a:p>
            <a:endParaRPr sz="2400"/>
          </a:p>
        </p:txBody>
      </p:sp>
      <p:sp>
        <p:nvSpPr>
          <p:cNvPr id="32" name="nppt_16714313650118282"/>
          <p:cNvSpPr/>
          <p:nvPr/>
        </p:nvSpPr>
        <p:spPr>
          <a:xfrm>
            <a:off x="4161578" y="3202946"/>
            <a:ext cx="5730875" cy="453412"/>
          </a:xfrm>
          <a:prstGeom prst="rect">
            <a:avLst/>
          </a:prstGeom>
          <a:solidFill>
            <a:srgbClr val="F7B4D8">
              <a:alpha val="100000"/>
            </a:srgbClr>
          </a:solidFill>
          <a:ln w="25400" cap="flat">
            <a:noFill/>
            <a:prstDash val="solid"/>
          </a:ln>
        </p:spPr>
        <p:txBody>
          <a:bodyPr lIns="120000" tIns="62400" rIns="120000" bIns="62400" anchor="t"/>
          <a:lstStyle/>
          <a:p>
            <a:r>
              <a:rPr altLang="ko-KR" sz="2133" b="1" dirty="0">
                <a:solidFill>
                  <a:srgbClr val="000000"/>
                </a:solidFill>
                <a:latin typeface="Arial"/>
                <a:ea typeface="Arial"/>
              </a:rPr>
              <a:t>2) </a:t>
            </a:r>
            <a:r>
              <a:rPr lang="ko-KR" altLang="en-US" sz="2133" b="1" dirty="0" smtClean="0">
                <a:solidFill>
                  <a:srgbClr val="000000"/>
                </a:solidFill>
                <a:latin typeface="Arial"/>
                <a:ea typeface="Arial"/>
              </a:rPr>
              <a:t>회원가입 </a:t>
            </a:r>
            <a:r>
              <a:rPr lang="ko-KR" altLang="en-US" sz="2133" b="1" dirty="0">
                <a:solidFill>
                  <a:srgbClr val="000000"/>
                </a:solidFill>
                <a:latin typeface="Arial"/>
                <a:ea typeface="Arial"/>
              </a:rPr>
              <a:t>시도</a:t>
            </a:r>
            <a:endParaRPr altLang="ko-KR" sz="2133" b="1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3" name="nppt_16714313650118534"/>
          <p:cNvSpPr/>
          <p:nvPr/>
        </p:nvSpPr>
        <p:spPr>
          <a:xfrm>
            <a:off x="4161578" y="3788734"/>
            <a:ext cx="5730875" cy="453412"/>
          </a:xfrm>
          <a:prstGeom prst="rect">
            <a:avLst/>
          </a:prstGeom>
          <a:solidFill>
            <a:srgbClr val="F7B4D8">
              <a:alpha val="100000"/>
            </a:srgbClr>
          </a:solidFill>
          <a:ln w="25400" cap="flat">
            <a:noFill/>
            <a:prstDash val="solid"/>
          </a:ln>
        </p:spPr>
        <p:txBody>
          <a:bodyPr lIns="120000" tIns="62400" rIns="120000" bIns="62400" anchor="t"/>
          <a:lstStyle/>
          <a:p>
            <a:r>
              <a:rPr altLang="ko-KR" sz="2133" b="1" dirty="0">
                <a:solidFill>
                  <a:srgbClr val="000000"/>
                </a:solidFill>
                <a:latin typeface="Arial"/>
                <a:ea typeface="Arial"/>
              </a:rPr>
              <a:t>3) </a:t>
            </a:r>
            <a:r>
              <a:rPr lang="en-US" altLang="ko-KR" sz="2133" b="1" dirty="0" smtClean="0">
                <a:solidFill>
                  <a:srgbClr val="000000"/>
                </a:solidFill>
                <a:latin typeface="Arial"/>
                <a:ea typeface="Arial"/>
              </a:rPr>
              <a:t>A </a:t>
            </a:r>
            <a:r>
              <a:rPr lang="en-US" altLang="ko-KR" sz="2133" b="1" dirty="0">
                <a:solidFill>
                  <a:srgbClr val="000000"/>
                </a:solidFill>
                <a:latin typeface="Arial"/>
                <a:ea typeface="Arial"/>
              </a:rPr>
              <a:t>/ S</a:t>
            </a:r>
            <a:r>
              <a:rPr lang="ko-KR" altLang="en-US" sz="2133" b="1" dirty="0">
                <a:solidFill>
                  <a:srgbClr val="000000"/>
                </a:solidFill>
                <a:latin typeface="Arial"/>
                <a:ea typeface="Arial"/>
              </a:rPr>
              <a:t> 검색</a:t>
            </a:r>
            <a:endParaRPr altLang="ko-KR" sz="2133" b="1" dirty="0">
              <a:solidFill>
                <a:srgbClr val="000000"/>
              </a:solidFill>
              <a:latin typeface="Arial"/>
              <a:ea typeface="Arial"/>
            </a:endParaRPr>
          </a:p>
        </p:txBody>
      </p:sp>
      <p:sp>
        <p:nvSpPr>
          <p:cNvPr id="34" name="layout4_shape2"/>
          <p:cNvSpPr/>
          <p:nvPr/>
        </p:nvSpPr>
        <p:spPr>
          <a:xfrm>
            <a:off x="11735874" y="1050520"/>
            <a:ext cx="695750" cy="588425"/>
          </a:xfrm>
          <a:custGeom>
            <a:avLst/>
            <a:gdLst/>
            <a:ahLst/>
            <a:cxnLst/>
            <a:rect l="l" t="t" r="r" b="b"/>
            <a:pathLst>
              <a:path w="27830" h="23537">
                <a:moveTo>
                  <a:pt x="17298" y="0"/>
                </a:moveTo>
                <a:cubicBezTo>
                  <a:pt x="14384" y="0"/>
                  <a:pt x="11355" y="1565"/>
                  <a:pt x="10215" y="4263"/>
                </a:cubicBezTo>
                <a:cubicBezTo>
                  <a:pt x="9067" y="6979"/>
                  <a:pt x="6990" y="6611"/>
                  <a:pt x="4625" y="7647"/>
                </a:cubicBezTo>
                <a:cubicBezTo>
                  <a:pt x="2959" y="8375"/>
                  <a:pt x="1386" y="9451"/>
                  <a:pt x="726" y="11215"/>
                </a:cubicBezTo>
                <a:cubicBezTo>
                  <a:pt x="1" y="13146"/>
                  <a:pt x="979" y="15440"/>
                  <a:pt x="2140" y="17005"/>
                </a:cubicBezTo>
                <a:cubicBezTo>
                  <a:pt x="4997" y="20853"/>
                  <a:pt x="9361" y="23010"/>
                  <a:pt x="14017" y="23450"/>
                </a:cubicBezTo>
                <a:cubicBezTo>
                  <a:pt x="14622" y="23508"/>
                  <a:pt x="15233" y="23537"/>
                  <a:pt x="15846" y="23537"/>
                </a:cubicBezTo>
                <a:cubicBezTo>
                  <a:pt x="16179" y="23537"/>
                  <a:pt x="16512" y="23528"/>
                  <a:pt x="16846" y="23511"/>
                </a:cubicBezTo>
                <a:cubicBezTo>
                  <a:pt x="18414" y="23430"/>
                  <a:pt x="20342" y="23086"/>
                  <a:pt x="21605" y="22071"/>
                </a:cubicBezTo>
                <a:cubicBezTo>
                  <a:pt x="22894" y="21034"/>
                  <a:pt x="22844" y="19262"/>
                  <a:pt x="23510" y="17874"/>
                </a:cubicBezTo>
                <a:cubicBezTo>
                  <a:pt x="23881" y="17099"/>
                  <a:pt x="24562" y="16489"/>
                  <a:pt x="25074" y="15777"/>
                </a:cubicBezTo>
                <a:cubicBezTo>
                  <a:pt x="26452" y="13867"/>
                  <a:pt x="27829" y="11289"/>
                  <a:pt x="27635" y="8858"/>
                </a:cubicBezTo>
                <a:cubicBezTo>
                  <a:pt x="27335" y="5106"/>
                  <a:pt x="22642" y="1118"/>
                  <a:pt x="19183" y="232"/>
                </a:cubicBezTo>
                <a:cubicBezTo>
                  <a:pt x="18574" y="76"/>
                  <a:pt x="17939" y="0"/>
                  <a:pt x="17298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layout4_shape3"/>
          <p:cNvSpPr/>
          <p:nvPr/>
        </p:nvSpPr>
        <p:spPr>
          <a:xfrm>
            <a:off x="11624349" y="1530445"/>
            <a:ext cx="184125" cy="134100"/>
          </a:xfrm>
          <a:custGeom>
            <a:avLst/>
            <a:gdLst/>
            <a:ahLst/>
            <a:cxnLst/>
            <a:rect l="l" t="t" r="r" b="b"/>
            <a:pathLst>
              <a:path w="7365" h="5364">
                <a:moveTo>
                  <a:pt x="4207" y="1"/>
                </a:moveTo>
                <a:cubicBezTo>
                  <a:pt x="3123" y="1"/>
                  <a:pt x="1986" y="345"/>
                  <a:pt x="1141" y="833"/>
                </a:cubicBezTo>
                <a:cubicBezTo>
                  <a:pt x="152" y="1397"/>
                  <a:pt x="0" y="2789"/>
                  <a:pt x="660" y="3667"/>
                </a:cubicBezTo>
                <a:cubicBezTo>
                  <a:pt x="1078" y="4224"/>
                  <a:pt x="1722" y="4573"/>
                  <a:pt x="2378" y="4808"/>
                </a:cubicBezTo>
                <a:cubicBezTo>
                  <a:pt x="3144" y="5084"/>
                  <a:pt x="3949" y="5364"/>
                  <a:pt x="4712" y="5364"/>
                </a:cubicBezTo>
                <a:cubicBezTo>
                  <a:pt x="5380" y="5364"/>
                  <a:pt x="6016" y="5150"/>
                  <a:pt x="6568" y="4531"/>
                </a:cubicBezTo>
                <a:cubicBezTo>
                  <a:pt x="7052" y="3983"/>
                  <a:pt x="7315" y="3255"/>
                  <a:pt x="7352" y="2525"/>
                </a:cubicBezTo>
                <a:cubicBezTo>
                  <a:pt x="7365" y="2247"/>
                  <a:pt x="7345" y="1964"/>
                  <a:pt x="7228" y="1711"/>
                </a:cubicBezTo>
                <a:cubicBezTo>
                  <a:pt x="6654" y="466"/>
                  <a:pt x="5466" y="1"/>
                  <a:pt x="4207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layout4_shape4"/>
          <p:cNvSpPr/>
          <p:nvPr/>
        </p:nvSpPr>
        <p:spPr>
          <a:xfrm rot="4124626">
            <a:off x="10249670" y="361982"/>
            <a:ext cx="3103418" cy="1226887"/>
          </a:xfrm>
          <a:custGeom>
            <a:avLst/>
            <a:gdLst/>
            <a:ahLst/>
            <a:cxnLst/>
            <a:rect l="l" t="t" r="r" b="b"/>
            <a:pathLst>
              <a:path w="124138" h="49076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dk2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layout4_shape1"/>
          <p:cNvSpPr/>
          <p:nvPr/>
        </p:nvSpPr>
        <p:spPr>
          <a:xfrm>
            <a:off x="-1401601" y="5987952"/>
            <a:ext cx="3362050" cy="1665525"/>
          </a:xfrm>
          <a:custGeom>
            <a:avLst/>
            <a:gdLst/>
            <a:ahLst/>
            <a:cxnLst/>
            <a:rect l="l" t="t" r="r" b="b"/>
            <a:pathLst>
              <a:path w="134482" h="66621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4422;p21"/>
          <p:cNvSpPr/>
          <p:nvPr/>
        </p:nvSpPr>
        <p:spPr>
          <a:xfrm flipH="1">
            <a:off x="11277600" y="6197600"/>
            <a:ext cx="1454844" cy="1104900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422;p21"/>
          <p:cNvSpPr/>
          <p:nvPr/>
        </p:nvSpPr>
        <p:spPr>
          <a:xfrm rot="5160550" flipH="1">
            <a:off x="11316400" y="5218479"/>
            <a:ext cx="615897" cy="508234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422;p21"/>
          <p:cNvSpPr/>
          <p:nvPr/>
        </p:nvSpPr>
        <p:spPr>
          <a:xfrm rot="4464813" flipH="1">
            <a:off x="9902616" y="6551940"/>
            <a:ext cx="709085" cy="644848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layout4_shape3"/>
          <p:cNvSpPr/>
          <p:nvPr/>
        </p:nvSpPr>
        <p:spPr>
          <a:xfrm>
            <a:off x="11477705" y="147726"/>
            <a:ext cx="184125" cy="134100"/>
          </a:xfrm>
          <a:custGeom>
            <a:avLst/>
            <a:gdLst/>
            <a:ahLst/>
            <a:cxnLst/>
            <a:rect l="l" t="t" r="r" b="b"/>
            <a:pathLst>
              <a:path w="7365" h="5364">
                <a:moveTo>
                  <a:pt x="4207" y="1"/>
                </a:moveTo>
                <a:cubicBezTo>
                  <a:pt x="3123" y="1"/>
                  <a:pt x="1986" y="345"/>
                  <a:pt x="1141" y="833"/>
                </a:cubicBezTo>
                <a:cubicBezTo>
                  <a:pt x="152" y="1397"/>
                  <a:pt x="0" y="2789"/>
                  <a:pt x="660" y="3667"/>
                </a:cubicBezTo>
                <a:cubicBezTo>
                  <a:pt x="1078" y="4224"/>
                  <a:pt x="1722" y="4573"/>
                  <a:pt x="2378" y="4808"/>
                </a:cubicBezTo>
                <a:cubicBezTo>
                  <a:pt x="3144" y="5084"/>
                  <a:pt x="3949" y="5364"/>
                  <a:pt x="4712" y="5364"/>
                </a:cubicBezTo>
                <a:cubicBezTo>
                  <a:pt x="5380" y="5364"/>
                  <a:pt x="6016" y="5150"/>
                  <a:pt x="6568" y="4531"/>
                </a:cubicBezTo>
                <a:cubicBezTo>
                  <a:pt x="7052" y="3983"/>
                  <a:pt x="7315" y="3255"/>
                  <a:pt x="7352" y="2525"/>
                </a:cubicBezTo>
                <a:cubicBezTo>
                  <a:pt x="7365" y="2247"/>
                  <a:pt x="7345" y="1964"/>
                  <a:pt x="7228" y="1711"/>
                </a:cubicBezTo>
                <a:cubicBezTo>
                  <a:pt x="6654" y="466"/>
                  <a:pt x="5466" y="1"/>
                  <a:pt x="4207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layout4_shape2"/>
          <p:cNvSpPr/>
          <p:nvPr/>
        </p:nvSpPr>
        <p:spPr>
          <a:xfrm rot="4813279">
            <a:off x="11950862" y="191341"/>
            <a:ext cx="695750" cy="588425"/>
          </a:xfrm>
          <a:custGeom>
            <a:avLst/>
            <a:gdLst/>
            <a:ahLst/>
            <a:cxnLst/>
            <a:rect l="l" t="t" r="r" b="b"/>
            <a:pathLst>
              <a:path w="27830" h="23537">
                <a:moveTo>
                  <a:pt x="17298" y="0"/>
                </a:moveTo>
                <a:cubicBezTo>
                  <a:pt x="14384" y="0"/>
                  <a:pt x="11355" y="1565"/>
                  <a:pt x="10215" y="4263"/>
                </a:cubicBezTo>
                <a:cubicBezTo>
                  <a:pt x="9067" y="6979"/>
                  <a:pt x="6990" y="6611"/>
                  <a:pt x="4625" y="7647"/>
                </a:cubicBezTo>
                <a:cubicBezTo>
                  <a:pt x="2959" y="8375"/>
                  <a:pt x="1386" y="9451"/>
                  <a:pt x="726" y="11215"/>
                </a:cubicBezTo>
                <a:cubicBezTo>
                  <a:pt x="1" y="13146"/>
                  <a:pt x="979" y="15440"/>
                  <a:pt x="2140" y="17005"/>
                </a:cubicBezTo>
                <a:cubicBezTo>
                  <a:pt x="4997" y="20853"/>
                  <a:pt x="9361" y="23010"/>
                  <a:pt x="14017" y="23450"/>
                </a:cubicBezTo>
                <a:cubicBezTo>
                  <a:pt x="14622" y="23508"/>
                  <a:pt x="15233" y="23537"/>
                  <a:pt x="15846" y="23537"/>
                </a:cubicBezTo>
                <a:cubicBezTo>
                  <a:pt x="16179" y="23537"/>
                  <a:pt x="16512" y="23528"/>
                  <a:pt x="16846" y="23511"/>
                </a:cubicBezTo>
                <a:cubicBezTo>
                  <a:pt x="18414" y="23430"/>
                  <a:pt x="20342" y="23086"/>
                  <a:pt x="21605" y="22071"/>
                </a:cubicBezTo>
                <a:cubicBezTo>
                  <a:pt x="22894" y="21034"/>
                  <a:pt x="22844" y="19262"/>
                  <a:pt x="23510" y="17874"/>
                </a:cubicBezTo>
                <a:cubicBezTo>
                  <a:pt x="23881" y="17099"/>
                  <a:pt x="24562" y="16489"/>
                  <a:pt x="25074" y="15777"/>
                </a:cubicBezTo>
                <a:cubicBezTo>
                  <a:pt x="26452" y="13867"/>
                  <a:pt x="27829" y="11289"/>
                  <a:pt x="27635" y="8858"/>
                </a:cubicBezTo>
                <a:cubicBezTo>
                  <a:pt x="27335" y="5106"/>
                  <a:pt x="22642" y="1118"/>
                  <a:pt x="19183" y="232"/>
                </a:cubicBezTo>
                <a:cubicBezTo>
                  <a:pt x="18574" y="76"/>
                  <a:pt x="17939" y="0"/>
                  <a:pt x="17298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lIns="91425" tIns="91425" rIns="91425" bIns="91425" anchor="ctr">
            <a:noAutofit/>
          </a:bodyPr>
          <a:lstStyle/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644D7A-031C-10EB-D6E8-8199AFFB5B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146" y="1855637"/>
            <a:ext cx="2109518" cy="210942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A9FA1A3-3D43-FE47-21CB-37E0DE13A9C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57" y="4122338"/>
            <a:ext cx="2109517" cy="212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329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63;p16"/>
          <p:cNvSpPr/>
          <p:nvPr/>
        </p:nvSpPr>
        <p:spPr>
          <a:xfrm rot="20124593">
            <a:off x="139657" y="3824631"/>
            <a:ext cx="392516" cy="475361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 rot="20124593">
            <a:off x="220474" y="2429686"/>
            <a:ext cx="914063" cy="12089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>
            <a:off x="-880075" y="-924075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066;p16"/>
          <p:cNvSpPr/>
          <p:nvPr/>
        </p:nvSpPr>
        <p:spPr>
          <a:xfrm rot="3192206" flipH="1">
            <a:off x="-1911456" y="4392092"/>
            <a:ext cx="4974059" cy="209247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61;p16"/>
          <p:cNvSpPr/>
          <p:nvPr/>
        </p:nvSpPr>
        <p:spPr>
          <a:xfrm>
            <a:off x="10088752" y="5837814"/>
            <a:ext cx="965156" cy="816461"/>
          </a:xfrm>
          <a:custGeom>
            <a:avLst/>
            <a:gdLst/>
            <a:ahLst/>
            <a:cxnLst/>
            <a:rect l="l" t="t" r="r" b="b"/>
            <a:pathLst>
              <a:path w="11690" h="9889" extrusionOk="0">
                <a:moveTo>
                  <a:pt x="6492" y="0"/>
                </a:moveTo>
                <a:cubicBezTo>
                  <a:pt x="4576" y="0"/>
                  <a:pt x="2576" y="887"/>
                  <a:pt x="1433" y="2306"/>
                </a:cubicBezTo>
                <a:cubicBezTo>
                  <a:pt x="455" y="3521"/>
                  <a:pt x="0" y="5140"/>
                  <a:pt x="204" y="6684"/>
                </a:cubicBezTo>
                <a:cubicBezTo>
                  <a:pt x="285" y="7305"/>
                  <a:pt x="477" y="7934"/>
                  <a:pt x="897" y="8402"/>
                </a:cubicBezTo>
                <a:cubicBezTo>
                  <a:pt x="1407" y="8971"/>
                  <a:pt x="2177" y="9228"/>
                  <a:pt x="2922" y="9412"/>
                </a:cubicBezTo>
                <a:cubicBezTo>
                  <a:pt x="4072" y="9691"/>
                  <a:pt x="5252" y="9850"/>
                  <a:pt x="6435" y="9883"/>
                </a:cubicBezTo>
                <a:cubicBezTo>
                  <a:pt x="6551" y="9886"/>
                  <a:pt x="6668" y="9888"/>
                  <a:pt x="6785" y="9888"/>
                </a:cubicBezTo>
                <a:cubicBezTo>
                  <a:pt x="7648" y="9888"/>
                  <a:pt x="8525" y="9784"/>
                  <a:pt x="9275" y="9371"/>
                </a:cubicBezTo>
                <a:cubicBezTo>
                  <a:pt x="10318" y="8796"/>
                  <a:pt x="10982" y="7685"/>
                  <a:pt x="11268" y="6529"/>
                </a:cubicBezTo>
                <a:cubicBezTo>
                  <a:pt x="11690" y="4830"/>
                  <a:pt x="11352" y="2916"/>
                  <a:pt x="10213" y="1585"/>
                </a:cubicBezTo>
                <a:cubicBezTo>
                  <a:pt x="9571" y="832"/>
                  <a:pt x="8728" y="370"/>
                  <a:pt x="7807" y="150"/>
                </a:cubicBezTo>
                <a:cubicBezTo>
                  <a:pt x="7381" y="49"/>
                  <a:pt x="6939" y="0"/>
                  <a:pt x="6492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62;p16"/>
          <p:cNvSpPr/>
          <p:nvPr/>
        </p:nvSpPr>
        <p:spPr>
          <a:xfrm>
            <a:off x="11004432" y="5843676"/>
            <a:ext cx="236872" cy="192701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>
            <a:off x="11053908" y="3050747"/>
            <a:ext cx="1853632" cy="2023131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68;p16"/>
          <p:cNvSpPr/>
          <p:nvPr/>
        </p:nvSpPr>
        <p:spPr>
          <a:xfrm rot="5544774">
            <a:off x="9975595" y="-852704"/>
            <a:ext cx="2294548" cy="289908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>
            <a:off x="5389858" y="-617400"/>
            <a:ext cx="2890542" cy="1234800"/>
          </a:xfrm>
          <a:custGeom>
            <a:avLst/>
            <a:gdLst/>
            <a:ahLst/>
            <a:cxnLst/>
            <a:rect l="l" t="t" r="r" b="b"/>
            <a:pathLst>
              <a:path w="52815" h="25845" extrusionOk="0">
                <a:moveTo>
                  <a:pt x="16375" y="0"/>
                </a:moveTo>
                <a:cubicBezTo>
                  <a:pt x="11695" y="0"/>
                  <a:pt x="7254" y="3229"/>
                  <a:pt x="3763" y="6073"/>
                </a:cubicBezTo>
                <a:cubicBezTo>
                  <a:pt x="0" y="9142"/>
                  <a:pt x="168" y="13798"/>
                  <a:pt x="2552" y="17814"/>
                </a:cubicBezTo>
                <a:cubicBezTo>
                  <a:pt x="3929" y="20141"/>
                  <a:pt x="5671" y="22400"/>
                  <a:pt x="8128" y="23526"/>
                </a:cubicBezTo>
                <a:cubicBezTo>
                  <a:pt x="9637" y="24218"/>
                  <a:pt x="11314" y="24432"/>
                  <a:pt x="12962" y="24628"/>
                </a:cubicBezTo>
                <a:cubicBezTo>
                  <a:pt x="18541" y="25295"/>
                  <a:pt x="24190" y="25844"/>
                  <a:pt x="29805" y="25844"/>
                </a:cubicBezTo>
                <a:cubicBezTo>
                  <a:pt x="34398" y="25844"/>
                  <a:pt x="38968" y="25477"/>
                  <a:pt x="43460" y="24508"/>
                </a:cubicBezTo>
                <a:cubicBezTo>
                  <a:pt x="45588" y="24048"/>
                  <a:pt x="47733" y="23436"/>
                  <a:pt x="49518" y="22189"/>
                </a:cubicBezTo>
                <a:cubicBezTo>
                  <a:pt x="51304" y="20945"/>
                  <a:pt x="52692" y="18963"/>
                  <a:pt x="52739" y="16786"/>
                </a:cubicBezTo>
                <a:cubicBezTo>
                  <a:pt x="52814" y="13258"/>
                  <a:pt x="49505" y="10576"/>
                  <a:pt x="46204" y="9335"/>
                </a:cubicBezTo>
                <a:cubicBezTo>
                  <a:pt x="40195" y="7077"/>
                  <a:pt x="33327" y="7610"/>
                  <a:pt x="27545" y="4818"/>
                </a:cubicBezTo>
                <a:cubicBezTo>
                  <a:pt x="24511" y="3353"/>
                  <a:pt x="21856" y="999"/>
                  <a:pt x="18568" y="247"/>
                </a:cubicBezTo>
                <a:cubicBezTo>
                  <a:pt x="17833" y="78"/>
                  <a:pt x="17101" y="0"/>
                  <a:pt x="16375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580;p39"/>
          <p:cNvSpPr txBox="1">
            <a:spLocks/>
          </p:cNvSpPr>
          <p:nvPr/>
        </p:nvSpPr>
        <p:spPr>
          <a:xfrm>
            <a:off x="3709116" y="3099783"/>
            <a:ext cx="5459567" cy="71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800" dirty="0"/>
              <a:t/>
            </a:r>
            <a:br>
              <a:rPr lang="en-US" sz="1800" dirty="0"/>
            </a:br>
            <a:r>
              <a:rPr lang="en-US" sz="2000" dirty="0"/>
              <a:t>UI </a:t>
            </a:r>
            <a:r>
              <a:rPr lang="ko-KR" altLang="en-US" sz="2000" dirty="0"/>
              <a:t>개선 및 완료</a:t>
            </a:r>
            <a:endParaRPr lang="en-US" sz="2000" dirty="0"/>
          </a:p>
        </p:txBody>
      </p:sp>
      <p:sp>
        <p:nvSpPr>
          <p:cNvPr id="19" name="직사각형 18"/>
          <p:cNvSpPr/>
          <p:nvPr/>
        </p:nvSpPr>
        <p:spPr>
          <a:xfrm>
            <a:off x="2273300" y="2184400"/>
            <a:ext cx="8123767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2374900" y="2066831"/>
            <a:ext cx="812800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개 선</a:t>
            </a:r>
          </a:p>
        </p:txBody>
      </p:sp>
      <p:sp>
        <p:nvSpPr>
          <p:cNvPr id="14" name="Google Shape;3066;p16"/>
          <p:cNvSpPr/>
          <p:nvPr/>
        </p:nvSpPr>
        <p:spPr>
          <a:xfrm rot="3192206" flipH="1">
            <a:off x="-2268452" y="4581864"/>
            <a:ext cx="4974059" cy="209247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066;p16"/>
          <p:cNvSpPr/>
          <p:nvPr/>
        </p:nvSpPr>
        <p:spPr>
          <a:xfrm rot="3192206" flipH="1">
            <a:off x="-2625449" y="4771636"/>
            <a:ext cx="4974059" cy="209247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068;p16"/>
          <p:cNvSpPr/>
          <p:nvPr/>
        </p:nvSpPr>
        <p:spPr>
          <a:xfrm rot="5544774">
            <a:off x="10202604" y="-1056814"/>
            <a:ext cx="2294548" cy="289908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068;p16"/>
          <p:cNvSpPr/>
          <p:nvPr/>
        </p:nvSpPr>
        <p:spPr>
          <a:xfrm rot="5544774">
            <a:off x="10438037" y="-1242225"/>
            <a:ext cx="2294548" cy="289908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7714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7684655" y="3445164"/>
            <a:ext cx="2780145" cy="3694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032002" y="1084326"/>
            <a:ext cx="2388015" cy="4489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3063;p16"/>
          <p:cNvSpPr/>
          <p:nvPr/>
        </p:nvSpPr>
        <p:spPr>
          <a:xfrm>
            <a:off x="867675" y="1352652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>
            <a:off x="826175" y="892302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 rot="10800000">
            <a:off x="-1067973" y="-1068487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61;p16"/>
          <p:cNvSpPr/>
          <p:nvPr/>
        </p:nvSpPr>
        <p:spPr>
          <a:xfrm rot="20876633">
            <a:off x="-455520" y="5419964"/>
            <a:ext cx="915243" cy="1894385"/>
          </a:xfrm>
          <a:custGeom>
            <a:avLst/>
            <a:gdLst>
              <a:gd name="connsiteX0" fmla="*/ 1187 w 9633"/>
              <a:gd name="connsiteY0" fmla="*/ 0 h 16843"/>
              <a:gd name="connsiteX1" fmla="*/ 1071 w 9633"/>
              <a:gd name="connsiteY1" fmla="*/ 9176 h 16843"/>
              <a:gd name="connsiteX2" fmla="*/ 20 w 9633"/>
              <a:gd name="connsiteY2" fmla="*/ 13603 h 16843"/>
              <a:gd name="connsiteX3" fmla="*/ 612 w 9633"/>
              <a:gd name="connsiteY3" fmla="*/ 15340 h 16843"/>
              <a:gd name="connsiteX4" fmla="*/ 2345 w 9633"/>
              <a:gd name="connsiteY4" fmla="*/ 16362 h 16843"/>
              <a:gd name="connsiteX5" fmla="*/ 5350 w 9633"/>
              <a:gd name="connsiteY5" fmla="*/ 16838 h 16843"/>
              <a:gd name="connsiteX6" fmla="*/ 5649 w 9633"/>
              <a:gd name="connsiteY6" fmla="*/ 16843 h 16843"/>
              <a:gd name="connsiteX7" fmla="*/ 7779 w 9633"/>
              <a:gd name="connsiteY7" fmla="*/ 16320 h 16843"/>
              <a:gd name="connsiteX8" fmla="*/ 9484 w 9633"/>
              <a:gd name="connsiteY8" fmla="*/ 13446 h 16843"/>
              <a:gd name="connsiteX9" fmla="*/ 8582 w 9633"/>
              <a:gd name="connsiteY9" fmla="*/ 8447 h 16843"/>
              <a:gd name="connsiteX10" fmla="*/ 6523 w 9633"/>
              <a:gd name="connsiteY10" fmla="*/ 6996 h 16843"/>
              <a:gd name="connsiteX11" fmla="*/ 1187 w 9633"/>
              <a:gd name="connsiteY11" fmla="*/ 0 h 16843"/>
              <a:gd name="connsiteX0" fmla="*/ 1232 w 10000"/>
              <a:gd name="connsiteY0" fmla="*/ 286 h 10286"/>
              <a:gd name="connsiteX1" fmla="*/ 1112 w 10000"/>
              <a:gd name="connsiteY1" fmla="*/ 5734 h 10286"/>
              <a:gd name="connsiteX2" fmla="*/ 21 w 10000"/>
              <a:gd name="connsiteY2" fmla="*/ 8362 h 10286"/>
              <a:gd name="connsiteX3" fmla="*/ 635 w 10000"/>
              <a:gd name="connsiteY3" fmla="*/ 9394 h 10286"/>
              <a:gd name="connsiteX4" fmla="*/ 2434 w 10000"/>
              <a:gd name="connsiteY4" fmla="*/ 10000 h 10286"/>
              <a:gd name="connsiteX5" fmla="*/ 5554 w 10000"/>
              <a:gd name="connsiteY5" fmla="*/ 10283 h 10286"/>
              <a:gd name="connsiteX6" fmla="*/ 5864 w 10000"/>
              <a:gd name="connsiteY6" fmla="*/ 10286 h 10286"/>
              <a:gd name="connsiteX7" fmla="*/ 8075 w 10000"/>
              <a:gd name="connsiteY7" fmla="*/ 9975 h 10286"/>
              <a:gd name="connsiteX8" fmla="*/ 9845 w 10000"/>
              <a:gd name="connsiteY8" fmla="*/ 8269 h 10286"/>
              <a:gd name="connsiteX9" fmla="*/ 8909 w 10000"/>
              <a:gd name="connsiteY9" fmla="*/ 5301 h 10286"/>
              <a:gd name="connsiteX10" fmla="*/ 5679 w 10000"/>
              <a:gd name="connsiteY10" fmla="*/ 7 h 10286"/>
              <a:gd name="connsiteX11" fmla="*/ 1232 w 10000"/>
              <a:gd name="connsiteY11" fmla="*/ 286 h 10286"/>
              <a:gd name="connsiteX0" fmla="*/ 1232 w 10000"/>
              <a:gd name="connsiteY0" fmla="*/ 835 h 10835"/>
              <a:gd name="connsiteX1" fmla="*/ 1112 w 10000"/>
              <a:gd name="connsiteY1" fmla="*/ 6283 h 10835"/>
              <a:gd name="connsiteX2" fmla="*/ 21 w 10000"/>
              <a:gd name="connsiteY2" fmla="*/ 8911 h 10835"/>
              <a:gd name="connsiteX3" fmla="*/ 635 w 10000"/>
              <a:gd name="connsiteY3" fmla="*/ 9943 h 10835"/>
              <a:gd name="connsiteX4" fmla="*/ 2434 w 10000"/>
              <a:gd name="connsiteY4" fmla="*/ 10549 h 10835"/>
              <a:gd name="connsiteX5" fmla="*/ 5554 w 10000"/>
              <a:gd name="connsiteY5" fmla="*/ 10832 h 10835"/>
              <a:gd name="connsiteX6" fmla="*/ 5864 w 10000"/>
              <a:gd name="connsiteY6" fmla="*/ 10835 h 10835"/>
              <a:gd name="connsiteX7" fmla="*/ 8075 w 10000"/>
              <a:gd name="connsiteY7" fmla="*/ 10524 h 10835"/>
              <a:gd name="connsiteX8" fmla="*/ 9845 w 10000"/>
              <a:gd name="connsiteY8" fmla="*/ 8818 h 10835"/>
              <a:gd name="connsiteX9" fmla="*/ 8909 w 10000"/>
              <a:gd name="connsiteY9" fmla="*/ 5850 h 10835"/>
              <a:gd name="connsiteX10" fmla="*/ 6362 w 10000"/>
              <a:gd name="connsiteY10" fmla="*/ 2 h 10835"/>
              <a:gd name="connsiteX11" fmla="*/ 1232 w 10000"/>
              <a:gd name="connsiteY11" fmla="*/ 835 h 10835"/>
              <a:gd name="connsiteX0" fmla="*/ 1232 w 10000"/>
              <a:gd name="connsiteY0" fmla="*/ 835 h 10835"/>
              <a:gd name="connsiteX1" fmla="*/ 1112 w 10000"/>
              <a:gd name="connsiteY1" fmla="*/ 6283 h 10835"/>
              <a:gd name="connsiteX2" fmla="*/ 21 w 10000"/>
              <a:gd name="connsiteY2" fmla="*/ 8911 h 10835"/>
              <a:gd name="connsiteX3" fmla="*/ 635 w 10000"/>
              <a:gd name="connsiteY3" fmla="*/ 9943 h 10835"/>
              <a:gd name="connsiteX4" fmla="*/ 2434 w 10000"/>
              <a:gd name="connsiteY4" fmla="*/ 10549 h 10835"/>
              <a:gd name="connsiteX5" fmla="*/ 5554 w 10000"/>
              <a:gd name="connsiteY5" fmla="*/ 10832 h 10835"/>
              <a:gd name="connsiteX6" fmla="*/ 5864 w 10000"/>
              <a:gd name="connsiteY6" fmla="*/ 10835 h 10835"/>
              <a:gd name="connsiteX7" fmla="*/ 8075 w 10000"/>
              <a:gd name="connsiteY7" fmla="*/ 10524 h 10835"/>
              <a:gd name="connsiteX8" fmla="*/ 9845 w 10000"/>
              <a:gd name="connsiteY8" fmla="*/ 8818 h 10835"/>
              <a:gd name="connsiteX9" fmla="*/ 8909 w 10000"/>
              <a:gd name="connsiteY9" fmla="*/ 5850 h 10835"/>
              <a:gd name="connsiteX10" fmla="*/ 6362 w 10000"/>
              <a:gd name="connsiteY10" fmla="*/ 2 h 10835"/>
              <a:gd name="connsiteX11" fmla="*/ 1232 w 10000"/>
              <a:gd name="connsiteY11" fmla="*/ 835 h 10835"/>
              <a:gd name="connsiteX0" fmla="*/ 1232 w 9852"/>
              <a:gd name="connsiteY0" fmla="*/ 835 h 10835"/>
              <a:gd name="connsiteX1" fmla="*/ 1112 w 9852"/>
              <a:gd name="connsiteY1" fmla="*/ 6283 h 10835"/>
              <a:gd name="connsiteX2" fmla="*/ 21 w 9852"/>
              <a:gd name="connsiteY2" fmla="*/ 8911 h 10835"/>
              <a:gd name="connsiteX3" fmla="*/ 635 w 9852"/>
              <a:gd name="connsiteY3" fmla="*/ 9943 h 10835"/>
              <a:gd name="connsiteX4" fmla="*/ 2434 w 9852"/>
              <a:gd name="connsiteY4" fmla="*/ 10549 h 10835"/>
              <a:gd name="connsiteX5" fmla="*/ 5554 w 9852"/>
              <a:gd name="connsiteY5" fmla="*/ 10832 h 10835"/>
              <a:gd name="connsiteX6" fmla="*/ 5864 w 9852"/>
              <a:gd name="connsiteY6" fmla="*/ 10835 h 10835"/>
              <a:gd name="connsiteX7" fmla="*/ 8075 w 9852"/>
              <a:gd name="connsiteY7" fmla="*/ 10524 h 10835"/>
              <a:gd name="connsiteX8" fmla="*/ 9845 w 9852"/>
              <a:gd name="connsiteY8" fmla="*/ 8818 h 10835"/>
              <a:gd name="connsiteX9" fmla="*/ 8499 w 9852"/>
              <a:gd name="connsiteY9" fmla="*/ 7235 h 10835"/>
              <a:gd name="connsiteX10" fmla="*/ 6362 w 9852"/>
              <a:gd name="connsiteY10" fmla="*/ 2 h 10835"/>
              <a:gd name="connsiteX11" fmla="*/ 1232 w 9852"/>
              <a:gd name="connsiteY11" fmla="*/ 835 h 10835"/>
              <a:gd name="connsiteX0" fmla="*/ 589 w 10309"/>
              <a:gd name="connsiteY0" fmla="*/ 0 h 10848"/>
              <a:gd name="connsiteX1" fmla="*/ 1438 w 10309"/>
              <a:gd name="connsiteY1" fmla="*/ 6647 h 10848"/>
              <a:gd name="connsiteX2" fmla="*/ 330 w 10309"/>
              <a:gd name="connsiteY2" fmla="*/ 9072 h 10848"/>
              <a:gd name="connsiteX3" fmla="*/ 954 w 10309"/>
              <a:gd name="connsiteY3" fmla="*/ 10025 h 10848"/>
              <a:gd name="connsiteX4" fmla="*/ 2780 w 10309"/>
              <a:gd name="connsiteY4" fmla="*/ 10584 h 10848"/>
              <a:gd name="connsiteX5" fmla="*/ 5946 w 10309"/>
              <a:gd name="connsiteY5" fmla="*/ 10845 h 10848"/>
              <a:gd name="connsiteX6" fmla="*/ 6261 w 10309"/>
              <a:gd name="connsiteY6" fmla="*/ 10848 h 10848"/>
              <a:gd name="connsiteX7" fmla="*/ 8505 w 10309"/>
              <a:gd name="connsiteY7" fmla="*/ 10561 h 10848"/>
              <a:gd name="connsiteX8" fmla="*/ 10302 w 10309"/>
              <a:gd name="connsiteY8" fmla="*/ 8986 h 10848"/>
              <a:gd name="connsiteX9" fmla="*/ 8936 w 10309"/>
              <a:gd name="connsiteY9" fmla="*/ 7525 h 10848"/>
              <a:gd name="connsiteX10" fmla="*/ 6767 w 10309"/>
              <a:gd name="connsiteY10" fmla="*/ 850 h 10848"/>
              <a:gd name="connsiteX11" fmla="*/ 589 w 10309"/>
              <a:gd name="connsiteY11" fmla="*/ 0 h 10848"/>
              <a:gd name="connsiteX0" fmla="*/ 589 w 10309"/>
              <a:gd name="connsiteY0" fmla="*/ 265 h 11113"/>
              <a:gd name="connsiteX1" fmla="*/ 1438 w 10309"/>
              <a:gd name="connsiteY1" fmla="*/ 6912 h 11113"/>
              <a:gd name="connsiteX2" fmla="*/ 330 w 10309"/>
              <a:gd name="connsiteY2" fmla="*/ 9337 h 11113"/>
              <a:gd name="connsiteX3" fmla="*/ 954 w 10309"/>
              <a:gd name="connsiteY3" fmla="*/ 10290 h 11113"/>
              <a:gd name="connsiteX4" fmla="*/ 2780 w 10309"/>
              <a:gd name="connsiteY4" fmla="*/ 10849 h 11113"/>
              <a:gd name="connsiteX5" fmla="*/ 5946 w 10309"/>
              <a:gd name="connsiteY5" fmla="*/ 11110 h 11113"/>
              <a:gd name="connsiteX6" fmla="*/ 6261 w 10309"/>
              <a:gd name="connsiteY6" fmla="*/ 11113 h 11113"/>
              <a:gd name="connsiteX7" fmla="*/ 8505 w 10309"/>
              <a:gd name="connsiteY7" fmla="*/ 10826 h 11113"/>
              <a:gd name="connsiteX8" fmla="*/ 10302 w 10309"/>
              <a:gd name="connsiteY8" fmla="*/ 9251 h 11113"/>
              <a:gd name="connsiteX9" fmla="*/ 8936 w 10309"/>
              <a:gd name="connsiteY9" fmla="*/ 7790 h 11113"/>
              <a:gd name="connsiteX10" fmla="*/ 6767 w 10309"/>
              <a:gd name="connsiteY10" fmla="*/ 1115 h 11113"/>
              <a:gd name="connsiteX11" fmla="*/ 589 w 10309"/>
              <a:gd name="connsiteY11" fmla="*/ 265 h 11113"/>
              <a:gd name="connsiteX0" fmla="*/ 589 w 10309"/>
              <a:gd name="connsiteY0" fmla="*/ 0 h 10848"/>
              <a:gd name="connsiteX1" fmla="*/ 1438 w 10309"/>
              <a:gd name="connsiteY1" fmla="*/ 6647 h 10848"/>
              <a:gd name="connsiteX2" fmla="*/ 330 w 10309"/>
              <a:gd name="connsiteY2" fmla="*/ 9072 h 10848"/>
              <a:gd name="connsiteX3" fmla="*/ 954 w 10309"/>
              <a:gd name="connsiteY3" fmla="*/ 10025 h 10848"/>
              <a:gd name="connsiteX4" fmla="*/ 2780 w 10309"/>
              <a:gd name="connsiteY4" fmla="*/ 10584 h 10848"/>
              <a:gd name="connsiteX5" fmla="*/ 5946 w 10309"/>
              <a:gd name="connsiteY5" fmla="*/ 10845 h 10848"/>
              <a:gd name="connsiteX6" fmla="*/ 6261 w 10309"/>
              <a:gd name="connsiteY6" fmla="*/ 10848 h 10848"/>
              <a:gd name="connsiteX7" fmla="*/ 8505 w 10309"/>
              <a:gd name="connsiteY7" fmla="*/ 10561 h 10848"/>
              <a:gd name="connsiteX8" fmla="*/ 10302 w 10309"/>
              <a:gd name="connsiteY8" fmla="*/ 8986 h 10848"/>
              <a:gd name="connsiteX9" fmla="*/ 8936 w 10309"/>
              <a:gd name="connsiteY9" fmla="*/ 7525 h 10848"/>
              <a:gd name="connsiteX10" fmla="*/ 8708 w 10309"/>
              <a:gd name="connsiteY10" fmla="*/ 1617 h 10848"/>
              <a:gd name="connsiteX11" fmla="*/ 589 w 10309"/>
              <a:gd name="connsiteY11" fmla="*/ 0 h 10848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8936 w 10309"/>
              <a:gd name="connsiteY9" fmla="*/ 8654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8936 w 10309"/>
              <a:gd name="connsiteY9" fmla="*/ 8654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7899 w 10309"/>
              <a:gd name="connsiteY9" fmla="*/ 7559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778 h 12626"/>
              <a:gd name="connsiteX1" fmla="*/ 1438 w 10309"/>
              <a:gd name="connsiteY1" fmla="*/ 8425 h 12626"/>
              <a:gd name="connsiteX2" fmla="*/ 330 w 10309"/>
              <a:gd name="connsiteY2" fmla="*/ 10850 h 12626"/>
              <a:gd name="connsiteX3" fmla="*/ 954 w 10309"/>
              <a:gd name="connsiteY3" fmla="*/ 11803 h 12626"/>
              <a:gd name="connsiteX4" fmla="*/ 2780 w 10309"/>
              <a:gd name="connsiteY4" fmla="*/ 12362 h 12626"/>
              <a:gd name="connsiteX5" fmla="*/ 5946 w 10309"/>
              <a:gd name="connsiteY5" fmla="*/ 12623 h 12626"/>
              <a:gd name="connsiteX6" fmla="*/ 6261 w 10309"/>
              <a:gd name="connsiteY6" fmla="*/ 12626 h 12626"/>
              <a:gd name="connsiteX7" fmla="*/ 8505 w 10309"/>
              <a:gd name="connsiteY7" fmla="*/ 12339 h 12626"/>
              <a:gd name="connsiteX8" fmla="*/ 10302 w 10309"/>
              <a:gd name="connsiteY8" fmla="*/ 10764 h 12626"/>
              <a:gd name="connsiteX9" fmla="*/ 7899 w 10309"/>
              <a:gd name="connsiteY9" fmla="*/ 8208 h 12626"/>
              <a:gd name="connsiteX10" fmla="*/ 8048 w 10309"/>
              <a:gd name="connsiteY10" fmla="*/ 2437 h 12626"/>
              <a:gd name="connsiteX11" fmla="*/ 589 w 10309"/>
              <a:gd name="connsiteY11" fmla="*/ 1778 h 12626"/>
              <a:gd name="connsiteX0" fmla="*/ 716 w 9999"/>
              <a:gd name="connsiteY0" fmla="*/ 2669 h 12327"/>
              <a:gd name="connsiteX1" fmla="*/ 1128 w 9999"/>
              <a:gd name="connsiteY1" fmla="*/ 8126 h 12327"/>
              <a:gd name="connsiteX2" fmla="*/ 20 w 9999"/>
              <a:gd name="connsiteY2" fmla="*/ 10551 h 12327"/>
              <a:gd name="connsiteX3" fmla="*/ 644 w 9999"/>
              <a:gd name="connsiteY3" fmla="*/ 11504 h 12327"/>
              <a:gd name="connsiteX4" fmla="*/ 2470 w 9999"/>
              <a:gd name="connsiteY4" fmla="*/ 12063 h 12327"/>
              <a:gd name="connsiteX5" fmla="*/ 5636 w 9999"/>
              <a:gd name="connsiteY5" fmla="*/ 12324 h 12327"/>
              <a:gd name="connsiteX6" fmla="*/ 5951 w 9999"/>
              <a:gd name="connsiteY6" fmla="*/ 12327 h 12327"/>
              <a:gd name="connsiteX7" fmla="*/ 8195 w 9999"/>
              <a:gd name="connsiteY7" fmla="*/ 12040 h 12327"/>
              <a:gd name="connsiteX8" fmla="*/ 9992 w 9999"/>
              <a:gd name="connsiteY8" fmla="*/ 10465 h 12327"/>
              <a:gd name="connsiteX9" fmla="*/ 7589 w 9999"/>
              <a:gd name="connsiteY9" fmla="*/ 7909 h 12327"/>
              <a:gd name="connsiteX10" fmla="*/ 7738 w 9999"/>
              <a:gd name="connsiteY10" fmla="*/ 2138 h 12327"/>
              <a:gd name="connsiteX11" fmla="*/ 716 w 9999"/>
              <a:gd name="connsiteY11" fmla="*/ 2669 h 12327"/>
              <a:gd name="connsiteX0" fmla="*/ 716 w 10000"/>
              <a:gd name="connsiteY0" fmla="*/ 2479 h 10314"/>
              <a:gd name="connsiteX1" fmla="*/ 1128 w 10000"/>
              <a:gd name="connsiteY1" fmla="*/ 6906 h 10314"/>
              <a:gd name="connsiteX2" fmla="*/ 20 w 10000"/>
              <a:gd name="connsiteY2" fmla="*/ 8873 h 10314"/>
              <a:gd name="connsiteX3" fmla="*/ 644 w 10000"/>
              <a:gd name="connsiteY3" fmla="*/ 9646 h 10314"/>
              <a:gd name="connsiteX4" fmla="*/ 2470 w 10000"/>
              <a:gd name="connsiteY4" fmla="*/ 10100 h 10314"/>
              <a:gd name="connsiteX5" fmla="*/ 5637 w 10000"/>
              <a:gd name="connsiteY5" fmla="*/ 10312 h 10314"/>
              <a:gd name="connsiteX6" fmla="*/ 5952 w 10000"/>
              <a:gd name="connsiteY6" fmla="*/ 10314 h 10314"/>
              <a:gd name="connsiteX7" fmla="*/ 8196 w 10000"/>
              <a:gd name="connsiteY7" fmla="*/ 10081 h 10314"/>
              <a:gd name="connsiteX8" fmla="*/ 9993 w 10000"/>
              <a:gd name="connsiteY8" fmla="*/ 8803 h 10314"/>
              <a:gd name="connsiteX9" fmla="*/ 7590 w 10000"/>
              <a:gd name="connsiteY9" fmla="*/ 6730 h 10314"/>
              <a:gd name="connsiteX10" fmla="*/ 7739 w 10000"/>
              <a:gd name="connsiteY10" fmla="*/ 2048 h 10314"/>
              <a:gd name="connsiteX11" fmla="*/ 716 w 10000"/>
              <a:gd name="connsiteY11" fmla="*/ 2479 h 10314"/>
              <a:gd name="connsiteX0" fmla="*/ 716 w 10000"/>
              <a:gd name="connsiteY0" fmla="*/ 2479 h 10314"/>
              <a:gd name="connsiteX1" fmla="*/ 1128 w 10000"/>
              <a:gd name="connsiteY1" fmla="*/ 6906 h 10314"/>
              <a:gd name="connsiteX2" fmla="*/ 20 w 10000"/>
              <a:gd name="connsiteY2" fmla="*/ 8873 h 10314"/>
              <a:gd name="connsiteX3" fmla="*/ 644 w 10000"/>
              <a:gd name="connsiteY3" fmla="*/ 9646 h 10314"/>
              <a:gd name="connsiteX4" fmla="*/ 2470 w 10000"/>
              <a:gd name="connsiteY4" fmla="*/ 10100 h 10314"/>
              <a:gd name="connsiteX5" fmla="*/ 5637 w 10000"/>
              <a:gd name="connsiteY5" fmla="*/ 10312 h 10314"/>
              <a:gd name="connsiteX6" fmla="*/ 5952 w 10000"/>
              <a:gd name="connsiteY6" fmla="*/ 10314 h 10314"/>
              <a:gd name="connsiteX7" fmla="*/ 8196 w 10000"/>
              <a:gd name="connsiteY7" fmla="*/ 10081 h 10314"/>
              <a:gd name="connsiteX8" fmla="*/ 9993 w 10000"/>
              <a:gd name="connsiteY8" fmla="*/ 8803 h 10314"/>
              <a:gd name="connsiteX9" fmla="*/ 7590 w 10000"/>
              <a:gd name="connsiteY9" fmla="*/ 6730 h 10314"/>
              <a:gd name="connsiteX10" fmla="*/ 7739 w 10000"/>
              <a:gd name="connsiteY10" fmla="*/ 2048 h 10314"/>
              <a:gd name="connsiteX11" fmla="*/ 716 w 10000"/>
              <a:gd name="connsiteY11" fmla="*/ 2479 h 10314"/>
              <a:gd name="connsiteX0" fmla="*/ 716 w 10005"/>
              <a:gd name="connsiteY0" fmla="*/ 2479 h 10314"/>
              <a:gd name="connsiteX1" fmla="*/ 1128 w 10005"/>
              <a:gd name="connsiteY1" fmla="*/ 6906 h 10314"/>
              <a:gd name="connsiteX2" fmla="*/ 20 w 10005"/>
              <a:gd name="connsiteY2" fmla="*/ 8873 h 10314"/>
              <a:gd name="connsiteX3" fmla="*/ 644 w 10005"/>
              <a:gd name="connsiteY3" fmla="*/ 9646 h 10314"/>
              <a:gd name="connsiteX4" fmla="*/ 2470 w 10005"/>
              <a:gd name="connsiteY4" fmla="*/ 10100 h 10314"/>
              <a:gd name="connsiteX5" fmla="*/ 5637 w 10005"/>
              <a:gd name="connsiteY5" fmla="*/ 10312 h 10314"/>
              <a:gd name="connsiteX6" fmla="*/ 5952 w 10005"/>
              <a:gd name="connsiteY6" fmla="*/ 10314 h 10314"/>
              <a:gd name="connsiteX7" fmla="*/ 8196 w 10005"/>
              <a:gd name="connsiteY7" fmla="*/ 10081 h 10314"/>
              <a:gd name="connsiteX8" fmla="*/ 9993 w 10005"/>
              <a:gd name="connsiteY8" fmla="*/ 8803 h 10314"/>
              <a:gd name="connsiteX9" fmla="*/ 7386 w 10005"/>
              <a:gd name="connsiteY9" fmla="*/ 6213 h 10314"/>
              <a:gd name="connsiteX10" fmla="*/ 7739 w 10005"/>
              <a:gd name="connsiteY10" fmla="*/ 2048 h 10314"/>
              <a:gd name="connsiteX11" fmla="*/ 716 w 10005"/>
              <a:gd name="connsiteY11" fmla="*/ 2479 h 10314"/>
              <a:gd name="connsiteX0" fmla="*/ 716 w 10005"/>
              <a:gd name="connsiteY0" fmla="*/ 2479 h 10314"/>
              <a:gd name="connsiteX1" fmla="*/ 1128 w 10005"/>
              <a:gd name="connsiteY1" fmla="*/ 6906 h 10314"/>
              <a:gd name="connsiteX2" fmla="*/ 20 w 10005"/>
              <a:gd name="connsiteY2" fmla="*/ 8873 h 10314"/>
              <a:gd name="connsiteX3" fmla="*/ 644 w 10005"/>
              <a:gd name="connsiteY3" fmla="*/ 9646 h 10314"/>
              <a:gd name="connsiteX4" fmla="*/ 2470 w 10005"/>
              <a:gd name="connsiteY4" fmla="*/ 10100 h 10314"/>
              <a:gd name="connsiteX5" fmla="*/ 5637 w 10005"/>
              <a:gd name="connsiteY5" fmla="*/ 10312 h 10314"/>
              <a:gd name="connsiteX6" fmla="*/ 5952 w 10005"/>
              <a:gd name="connsiteY6" fmla="*/ 10314 h 10314"/>
              <a:gd name="connsiteX7" fmla="*/ 8196 w 10005"/>
              <a:gd name="connsiteY7" fmla="*/ 10081 h 10314"/>
              <a:gd name="connsiteX8" fmla="*/ 9993 w 10005"/>
              <a:gd name="connsiteY8" fmla="*/ 8803 h 10314"/>
              <a:gd name="connsiteX9" fmla="*/ 7386 w 10005"/>
              <a:gd name="connsiteY9" fmla="*/ 6213 h 10314"/>
              <a:gd name="connsiteX10" fmla="*/ 7739 w 10005"/>
              <a:gd name="connsiteY10" fmla="*/ 2048 h 10314"/>
              <a:gd name="connsiteX11" fmla="*/ 716 w 10005"/>
              <a:gd name="connsiteY11" fmla="*/ 2479 h 10314"/>
              <a:gd name="connsiteX0" fmla="*/ 716 w 9993"/>
              <a:gd name="connsiteY0" fmla="*/ 2479 h 10314"/>
              <a:gd name="connsiteX1" fmla="*/ 1128 w 9993"/>
              <a:gd name="connsiteY1" fmla="*/ 6906 h 10314"/>
              <a:gd name="connsiteX2" fmla="*/ 20 w 9993"/>
              <a:gd name="connsiteY2" fmla="*/ 8873 h 10314"/>
              <a:gd name="connsiteX3" fmla="*/ 644 w 9993"/>
              <a:gd name="connsiteY3" fmla="*/ 9646 h 10314"/>
              <a:gd name="connsiteX4" fmla="*/ 2470 w 9993"/>
              <a:gd name="connsiteY4" fmla="*/ 10100 h 10314"/>
              <a:gd name="connsiteX5" fmla="*/ 5637 w 9993"/>
              <a:gd name="connsiteY5" fmla="*/ 10312 h 10314"/>
              <a:gd name="connsiteX6" fmla="*/ 5952 w 9993"/>
              <a:gd name="connsiteY6" fmla="*/ 10314 h 10314"/>
              <a:gd name="connsiteX7" fmla="*/ 8196 w 9993"/>
              <a:gd name="connsiteY7" fmla="*/ 10081 h 10314"/>
              <a:gd name="connsiteX8" fmla="*/ 9993 w 9993"/>
              <a:gd name="connsiteY8" fmla="*/ 8803 h 10314"/>
              <a:gd name="connsiteX9" fmla="*/ 8247 w 9993"/>
              <a:gd name="connsiteY9" fmla="*/ 5527 h 10314"/>
              <a:gd name="connsiteX10" fmla="*/ 7739 w 9993"/>
              <a:gd name="connsiteY10" fmla="*/ 2048 h 10314"/>
              <a:gd name="connsiteX11" fmla="*/ 716 w 9993"/>
              <a:gd name="connsiteY11" fmla="*/ 2479 h 10314"/>
              <a:gd name="connsiteX0" fmla="*/ 717 w 10000"/>
              <a:gd name="connsiteY0" fmla="*/ 2404 h 10000"/>
              <a:gd name="connsiteX1" fmla="*/ 1129 w 10000"/>
              <a:gd name="connsiteY1" fmla="*/ 6696 h 10000"/>
              <a:gd name="connsiteX2" fmla="*/ 20 w 10000"/>
              <a:gd name="connsiteY2" fmla="*/ 8603 h 10000"/>
              <a:gd name="connsiteX3" fmla="*/ 644 w 10000"/>
              <a:gd name="connsiteY3" fmla="*/ 9352 h 10000"/>
              <a:gd name="connsiteX4" fmla="*/ 2472 w 10000"/>
              <a:gd name="connsiteY4" fmla="*/ 9793 h 10000"/>
              <a:gd name="connsiteX5" fmla="*/ 5641 w 10000"/>
              <a:gd name="connsiteY5" fmla="*/ 9998 h 10000"/>
              <a:gd name="connsiteX6" fmla="*/ 5956 w 10000"/>
              <a:gd name="connsiteY6" fmla="*/ 10000 h 10000"/>
              <a:gd name="connsiteX7" fmla="*/ 8202 w 10000"/>
              <a:gd name="connsiteY7" fmla="*/ 9774 h 10000"/>
              <a:gd name="connsiteX8" fmla="*/ 10000 w 10000"/>
              <a:gd name="connsiteY8" fmla="*/ 8535 h 10000"/>
              <a:gd name="connsiteX9" fmla="*/ 8253 w 10000"/>
              <a:gd name="connsiteY9" fmla="*/ 5359 h 10000"/>
              <a:gd name="connsiteX10" fmla="*/ 7744 w 10000"/>
              <a:gd name="connsiteY10" fmla="*/ 1986 h 10000"/>
              <a:gd name="connsiteX11" fmla="*/ 717 w 10000"/>
              <a:gd name="connsiteY11" fmla="*/ 240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" h="10000" extrusionOk="0">
                <a:moveTo>
                  <a:pt x="717" y="2404"/>
                </a:moveTo>
                <a:cubicBezTo>
                  <a:pt x="-437" y="4314"/>
                  <a:pt x="1245" y="5662"/>
                  <a:pt x="1129" y="6696"/>
                </a:cubicBezTo>
                <a:cubicBezTo>
                  <a:pt x="1013" y="7729"/>
                  <a:pt x="-164" y="7931"/>
                  <a:pt x="20" y="8603"/>
                </a:cubicBezTo>
                <a:cubicBezTo>
                  <a:pt x="92" y="8874"/>
                  <a:pt x="266" y="9148"/>
                  <a:pt x="644" y="9352"/>
                </a:cubicBezTo>
                <a:cubicBezTo>
                  <a:pt x="1105" y="9601"/>
                  <a:pt x="1799" y="9713"/>
                  <a:pt x="2472" y="9793"/>
                </a:cubicBezTo>
                <a:cubicBezTo>
                  <a:pt x="3508" y="9915"/>
                  <a:pt x="4573" y="9984"/>
                  <a:pt x="5641" y="9998"/>
                </a:cubicBezTo>
                <a:lnTo>
                  <a:pt x="5956" y="10000"/>
                </a:lnTo>
                <a:cubicBezTo>
                  <a:pt x="6735" y="10000"/>
                  <a:pt x="7526" y="9955"/>
                  <a:pt x="8202" y="9774"/>
                </a:cubicBezTo>
                <a:cubicBezTo>
                  <a:pt x="9142" y="9524"/>
                  <a:pt x="9992" y="9271"/>
                  <a:pt x="10000" y="8535"/>
                </a:cubicBezTo>
                <a:cubicBezTo>
                  <a:pt x="10009" y="7799"/>
                  <a:pt x="9009" y="6871"/>
                  <a:pt x="8253" y="5359"/>
                </a:cubicBezTo>
                <a:cubicBezTo>
                  <a:pt x="7672" y="5031"/>
                  <a:pt x="8020" y="4158"/>
                  <a:pt x="7744" y="1986"/>
                </a:cubicBezTo>
                <a:cubicBezTo>
                  <a:pt x="6794" y="-2125"/>
                  <a:pt x="555" y="1232"/>
                  <a:pt x="717" y="2404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62;p16"/>
          <p:cNvSpPr/>
          <p:nvPr/>
        </p:nvSpPr>
        <p:spPr>
          <a:xfrm rot="20378410" flipV="1">
            <a:off x="11103654" y="5305391"/>
            <a:ext cx="920868" cy="674776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>
            <a:off x="11053908" y="3050747"/>
            <a:ext cx="1853632" cy="2023131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68;p16"/>
          <p:cNvSpPr/>
          <p:nvPr/>
        </p:nvSpPr>
        <p:spPr>
          <a:xfrm rot="7137775">
            <a:off x="10416815" y="-1183780"/>
            <a:ext cx="2294548" cy="289908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 rot="9612215">
            <a:off x="5105357" y="-680901"/>
            <a:ext cx="2840738" cy="1145839"/>
          </a:xfrm>
          <a:custGeom>
            <a:avLst/>
            <a:gdLst>
              <a:gd name="connsiteX0" fmla="*/ 15540 w 51905"/>
              <a:gd name="connsiteY0" fmla="*/ 0 h 26082"/>
              <a:gd name="connsiteX1" fmla="*/ 2928 w 51905"/>
              <a:gd name="connsiteY1" fmla="*/ 6073 h 26082"/>
              <a:gd name="connsiteX2" fmla="*/ 1717 w 51905"/>
              <a:gd name="connsiteY2" fmla="*/ 17814 h 26082"/>
              <a:gd name="connsiteX3" fmla="*/ 7293 w 51905"/>
              <a:gd name="connsiteY3" fmla="*/ 23526 h 26082"/>
              <a:gd name="connsiteX4" fmla="*/ 17000 w 51905"/>
              <a:gd name="connsiteY4" fmla="*/ 20109 h 26082"/>
              <a:gd name="connsiteX5" fmla="*/ 28970 w 51905"/>
              <a:gd name="connsiteY5" fmla="*/ 25844 h 26082"/>
              <a:gd name="connsiteX6" fmla="*/ 42625 w 51905"/>
              <a:gd name="connsiteY6" fmla="*/ 24508 h 26082"/>
              <a:gd name="connsiteX7" fmla="*/ 48683 w 51905"/>
              <a:gd name="connsiteY7" fmla="*/ 22189 h 26082"/>
              <a:gd name="connsiteX8" fmla="*/ 51904 w 51905"/>
              <a:gd name="connsiteY8" fmla="*/ 16786 h 26082"/>
              <a:gd name="connsiteX9" fmla="*/ 45369 w 51905"/>
              <a:gd name="connsiteY9" fmla="*/ 9335 h 26082"/>
              <a:gd name="connsiteX10" fmla="*/ 26710 w 51905"/>
              <a:gd name="connsiteY10" fmla="*/ 4818 h 26082"/>
              <a:gd name="connsiteX11" fmla="*/ 17733 w 51905"/>
              <a:gd name="connsiteY11" fmla="*/ 247 h 26082"/>
              <a:gd name="connsiteX12" fmla="*/ 15540 w 51905"/>
              <a:gd name="connsiteY12" fmla="*/ 0 h 26082"/>
              <a:gd name="connsiteX0" fmla="*/ 15540 w 51905"/>
              <a:gd name="connsiteY0" fmla="*/ 0 h 25844"/>
              <a:gd name="connsiteX1" fmla="*/ 2928 w 51905"/>
              <a:gd name="connsiteY1" fmla="*/ 6073 h 25844"/>
              <a:gd name="connsiteX2" fmla="*/ 1717 w 51905"/>
              <a:gd name="connsiteY2" fmla="*/ 17814 h 25844"/>
              <a:gd name="connsiteX3" fmla="*/ 7293 w 51905"/>
              <a:gd name="connsiteY3" fmla="*/ 23526 h 25844"/>
              <a:gd name="connsiteX4" fmla="*/ 17000 w 51905"/>
              <a:gd name="connsiteY4" fmla="*/ 20109 h 25844"/>
              <a:gd name="connsiteX5" fmla="*/ 28970 w 51905"/>
              <a:gd name="connsiteY5" fmla="*/ 25844 h 25844"/>
              <a:gd name="connsiteX6" fmla="*/ 43321 w 51905"/>
              <a:gd name="connsiteY6" fmla="*/ 19989 h 25844"/>
              <a:gd name="connsiteX7" fmla="*/ 48683 w 51905"/>
              <a:gd name="connsiteY7" fmla="*/ 22189 h 25844"/>
              <a:gd name="connsiteX8" fmla="*/ 51904 w 51905"/>
              <a:gd name="connsiteY8" fmla="*/ 16786 h 25844"/>
              <a:gd name="connsiteX9" fmla="*/ 45369 w 51905"/>
              <a:gd name="connsiteY9" fmla="*/ 9335 h 25844"/>
              <a:gd name="connsiteX10" fmla="*/ 26710 w 51905"/>
              <a:gd name="connsiteY10" fmla="*/ 4818 h 25844"/>
              <a:gd name="connsiteX11" fmla="*/ 17733 w 51905"/>
              <a:gd name="connsiteY11" fmla="*/ 247 h 25844"/>
              <a:gd name="connsiteX12" fmla="*/ 15540 w 51905"/>
              <a:gd name="connsiteY12" fmla="*/ 0 h 25844"/>
              <a:gd name="connsiteX0" fmla="*/ 15540 w 51905"/>
              <a:gd name="connsiteY0" fmla="*/ 0 h 23983"/>
              <a:gd name="connsiteX1" fmla="*/ 2928 w 51905"/>
              <a:gd name="connsiteY1" fmla="*/ 6073 h 23983"/>
              <a:gd name="connsiteX2" fmla="*/ 1717 w 51905"/>
              <a:gd name="connsiteY2" fmla="*/ 17814 h 23983"/>
              <a:gd name="connsiteX3" fmla="*/ 7293 w 51905"/>
              <a:gd name="connsiteY3" fmla="*/ 23526 h 23983"/>
              <a:gd name="connsiteX4" fmla="*/ 17000 w 51905"/>
              <a:gd name="connsiteY4" fmla="*/ 20109 h 23983"/>
              <a:gd name="connsiteX5" fmla="*/ 29666 w 51905"/>
              <a:gd name="connsiteY5" fmla="*/ 23983 h 23983"/>
              <a:gd name="connsiteX6" fmla="*/ 43321 w 51905"/>
              <a:gd name="connsiteY6" fmla="*/ 19989 h 23983"/>
              <a:gd name="connsiteX7" fmla="*/ 48683 w 51905"/>
              <a:gd name="connsiteY7" fmla="*/ 22189 h 23983"/>
              <a:gd name="connsiteX8" fmla="*/ 51904 w 51905"/>
              <a:gd name="connsiteY8" fmla="*/ 16786 h 23983"/>
              <a:gd name="connsiteX9" fmla="*/ 45369 w 51905"/>
              <a:gd name="connsiteY9" fmla="*/ 9335 h 23983"/>
              <a:gd name="connsiteX10" fmla="*/ 26710 w 51905"/>
              <a:gd name="connsiteY10" fmla="*/ 4818 h 23983"/>
              <a:gd name="connsiteX11" fmla="*/ 17733 w 51905"/>
              <a:gd name="connsiteY11" fmla="*/ 247 h 23983"/>
              <a:gd name="connsiteX12" fmla="*/ 15540 w 51905"/>
              <a:gd name="connsiteY12" fmla="*/ 0 h 2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05" h="23983" extrusionOk="0">
                <a:moveTo>
                  <a:pt x="15540" y="0"/>
                </a:moveTo>
                <a:cubicBezTo>
                  <a:pt x="10860" y="0"/>
                  <a:pt x="6419" y="3229"/>
                  <a:pt x="2928" y="6073"/>
                </a:cubicBezTo>
                <a:cubicBezTo>
                  <a:pt x="-835" y="9142"/>
                  <a:pt x="-667" y="13798"/>
                  <a:pt x="1717" y="17814"/>
                </a:cubicBezTo>
                <a:cubicBezTo>
                  <a:pt x="3094" y="20141"/>
                  <a:pt x="4746" y="23144"/>
                  <a:pt x="7293" y="23526"/>
                </a:cubicBezTo>
                <a:cubicBezTo>
                  <a:pt x="9840" y="23908"/>
                  <a:pt x="13271" y="20033"/>
                  <a:pt x="17000" y="20109"/>
                </a:cubicBezTo>
                <a:cubicBezTo>
                  <a:pt x="20729" y="20185"/>
                  <a:pt x="25279" y="24003"/>
                  <a:pt x="29666" y="23983"/>
                </a:cubicBezTo>
                <a:cubicBezTo>
                  <a:pt x="34053" y="23963"/>
                  <a:pt x="40152" y="20288"/>
                  <a:pt x="43321" y="19989"/>
                </a:cubicBezTo>
                <a:cubicBezTo>
                  <a:pt x="46490" y="19690"/>
                  <a:pt x="47252" y="22723"/>
                  <a:pt x="48683" y="22189"/>
                </a:cubicBezTo>
                <a:cubicBezTo>
                  <a:pt x="50114" y="21655"/>
                  <a:pt x="51857" y="18963"/>
                  <a:pt x="51904" y="16786"/>
                </a:cubicBezTo>
                <a:cubicBezTo>
                  <a:pt x="51979" y="13258"/>
                  <a:pt x="48670" y="10576"/>
                  <a:pt x="45369" y="9335"/>
                </a:cubicBezTo>
                <a:cubicBezTo>
                  <a:pt x="39360" y="7077"/>
                  <a:pt x="32492" y="7610"/>
                  <a:pt x="26710" y="4818"/>
                </a:cubicBezTo>
                <a:cubicBezTo>
                  <a:pt x="23676" y="3353"/>
                  <a:pt x="21021" y="999"/>
                  <a:pt x="17733" y="247"/>
                </a:cubicBezTo>
                <a:cubicBezTo>
                  <a:pt x="16998" y="78"/>
                  <a:pt x="16266" y="0"/>
                  <a:pt x="1554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066;p16"/>
          <p:cNvSpPr/>
          <p:nvPr/>
        </p:nvSpPr>
        <p:spPr>
          <a:xfrm rot="11874468" flipH="1">
            <a:off x="-3373351" y="4274843"/>
            <a:ext cx="4974059" cy="209247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066;p16"/>
          <p:cNvSpPr/>
          <p:nvPr/>
        </p:nvSpPr>
        <p:spPr>
          <a:xfrm rot="11874468" flipH="1">
            <a:off x="-3642326" y="4729280"/>
            <a:ext cx="4974059" cy="1700560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922" y="2062413"/>
            <a:ext cx="5291605" cy="413518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541818" y="2161309"/>
            <a:ext cx="701964" cy="39716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꺾인 연결선 13"/>
          <p:cNvCxnSpPr>
            <a:stCxn id="3" idx="3"/>
            <a:endCxn id="18" idx="0"/>
          </p:cNvCxnSpPr>
          <p:nvPr/>
        </p:nvCxnSpPr>
        <p:spPr>
          <a:xfrm>
            <a:off x="6243782" y="2359891"/>
            <a:ext cx="2829935" cy="999524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104577" y="1027072"/>
            <a:ext cx="2410396" cy="4294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A/S </a:t>
            </a:r>
            <a:r>
              <a:rPr lang="ko-KR" altLang="en-US" b="1" dirty="0" smtClean="0">
                <a:solidFill>
                  <a:schemeClr val="tx1"/>
                </a:solidFill>
              </a:rPr>
              <a:t>서비스 개선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751079" y="3359415"/>
            <a:ext cx="2645276" cy="3693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A/S </a:t>
            </a:r>
            <a:r>
              <a:rPr lang="ko-KR" altLang="en-US" dirty="0" smtClean="0"/>
              <a:t>시각적 편리성 확보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155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63;p16"/>
          <p:cNvSpPr/>
          <p:nvPr/>
        </p:nvSpPr>
        <p:spPr>
          <a:xfrm>
            <a:off x="867675" y="1352652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>
            <a:off x="826175" y="892302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 rot="10800000">
            <a:off x="-1067973" y="-1068487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61;p16"/>
          <p:cNvSpPr/>
          <p:nvPr/>
        </p:nvSpPr>
        <p:spPr>
          <a:xfrm rot="20876633">
            <a:off x="-455520" y="5419964"/>
            <a:ext cx="915243" cy="1894385"/>
          </a:xfrm>
          <a:custGeom>
            <a:avLst/>
            <a:gdLst>
              <a:gd name="connsiteX0" fmla="*/ 1187 w 9633"/>
              <a:gd name="connsiteY0" fmla="*/ 0 h 16843"/>
              <a:gd name="connsiteX1" fmla="*/ 1071 w 9633"/>
              <a:gd name="connsiteY1" fmla="*/ 9176 h 16843"/>
              <a:gd name="connsiteX2" fmla="*/ 20 w 9633"/>
              <a:gd name="connsiteY2" fmla="*/ 13603 h 16843"/>
              <a:gd name="connsiteX3" fmla="*/ 612 w 9633"/>
              <a:gd name="connsiteY3" fmla="*/ 15340 h 16843"/>
              <a:gd name="connsiteX4" fmla="*/ 2345 w 9633"/>
              <a:gd name="connsiteY4" fmla="*/ 16362 h 16843"/>
              <a:gd name="connsiteX5" fmla="*/ 5350 w 9633"/>
              <a:gd name="connsiteY5" fmla="*/ 16838 h 16843"/>
              <a:gd name="connsiteX6" fmla="*/ 5649 w 9633"/>
              <a:gd name="connsiteY6" fmla="*/ 16843 h 16843"/>
              <a:gd name="connsiteX7" fmla="*/ 7779 w 9633"/>
              <a:gd name="connsiteY7" fmla="*/ 16320 h 16843"/>
              <a:gd name="connsiteX8" fmla="*/ 9484 w 9633"/>
              <a:gd name="connsiteY8" fmla="*/ 13446 h 16843"/>
              <a:gd name="connsiteX9" fmla="*/ 8582 w 9633"/>
              <a:gd name="connsiteY9" fmla="*/ 8447 h 16843"/>
              <a:gd name="connsiteX10" fmla="*/ 6523 w 9633"/>
              <a:gd name="connsiteY10" fmla="*/ 6996 h 16843"/>
              <a:gd name="connsiteX11" fmla="*/ 1187 w 9633"/>
              <a:gd name="connsiteY11" fmla="*/ 0 h 16843"/>
              <a:gd name="connsiteX0" fmla="*/ 1232 w 10000"/>
              <a:gd name="connsiteY0" fmla="*/ 286 h 10286"/>
              <a:gd name="connsiteX1" fmla="*/ 1112 w 10000"/>
              <a:gd name="connsiteY1" fmla="*/ 5734 h 10286"/>
              <a:gd name="connsiteX2" fmla="*/ 21 w 10000"/>
              <a:gd name="connsiteY2" fmla="*/ 8362 h 10286"/>
              <a:gd name="connsiteX3" fmla="*/ 635 w 10000"/>
              <a:gd name="connsiteY3" fmla="*/ 9394 h 10286"/>
              <a:gd name="connsiteX4" fmla="*/ 2434 w 10000"/>
              <a:gd name="connsiteY4" fmla="*/ 10000 h 10286"/>
              <a:gd name="connsiteX5" fmla="*/ 5554 w 10000"/>
              <a:gd name="connsiteY5" fmla="*/ 10283 h 10286"/>
              <a:gd name="connsiteX6" fmla="*/ 5864 w 10000"/>
              <a:gd name="connsiteY6" fmla="*/ 10286 h 10286"/>
              <a:gd name="connsiteX7" fmla="*/ 8075 w 10000"/>
              <a:gd name="connsiteY7" fmla="*/ 9975 h 10286"/>
              <a:gd name="connsiteX8" fmla="*/ 9845 w 10000"/>
              <a:gd name="connsiteY8" fmla="*/ 8269 h 10286"/>
              <a:gd name="connsiteX9" fmla="*/ 8909 w 10000"/>
              <a:gd name="connsiteY9" fmla="*/ 5301 h 10286"/>
              <a:gd name="connsiteX10" fmla="*/ 5679 w 10000"/>
              <a:gd name="connsiteY10" fmla="*/ 7 h 10286"/>
              <a:gd name="connsiteX11" fmla="*/ 1232 w 10000"/>
              <a:gd name="connsiteY11" fmla="*/ 286 h 10286"/>
              <a:gd name="connsiteX0" fmla="*/ 1232 w 10000"/>
              <a:gd name="connsiteY0" fmla="*/ 835 h 10835"/>
              <a:gd name="connsiteX1" fmla="*/ 1112 w 10000"/>
              <a:gd name="connsiteY1" fmla="*/ 6283 h 10835"/>
              <a:gd name="connsiteX2" fmla="*/ 21 w 10000"/>
              <a:gd name="connsiteY2" fmla="*/ 8911 h 10835"/>
              <a:gd name="connsiteX3" fmla="*/ 635 w 10000"/>
              <a:gd name="connsiteY3" fmla="*/ 9943 h 10835"/>
              <a:gd name="connsiteX4" fmla="*/ 2434 w 10000"/>
              <a:gd name="connsiteY4" fmla="*/ 10549 h 10835"/>
              <a:gd name="connsiteX5" fmla="*/ 5554 w 10000"/>
              <a:gd name="connsiteY5" fmla="*/ 10832 h 10835"/>
              <a:gd name="connsiteX6" fmla="*/ 5864 w 10000"/>
              <a:gd name="connsiteY6" fmla="*/ 10835 h 10835"/>
              <a:gd name="connsiteX7" fmla="*/ 8075 w 10000"/>
              <a:gd name="connsiteY7" fmla="*/ 10524 h 10835"/>
              <a:gd name="connsiteX8" fmla="*/ 9845 w 10000"/>
              <a:gd name="connsiteY8" fmla="*/ 8818 h 10835"/>
              <a:gd name="connsiteX9" fmla="*/ 8909 w 10000"/>
              <a:gd name="connsiteY9" fmla="*/ 5850 h 10835"/>
              <a:gd name="connsiteX10" fmla="*/ 6362 w 10000"/>
              <a:gd name="connsiteY10" fmla="*/ 2 h 10835"/>
              <a:gd name="connsiteX11" fmla="*/ 1232 w 10000"/>
              <a:gd name="connsiteY11" fmla="*/ 835 h 10835"/>
              <a:gd name="connsiteX0" fmla="*/ 1232 w 10000"/>
              <a:gd name="connsiteY0" fmla="*/ 835 h 10835"/>
              <a:gd name="connsiteX1" fmla="*/ 1112 w 10000"/>
              <a:gd name="connsiteY1" fmla="*/ 6283 h 10835"/>
              <a:gd name="connsiteX2" fmla="*/ 21 w 10000"/>
              <a:gd name="connsiteY2" fmla="*/ 8911 h 10835"/>
              <a:gd name="connsiteX3" fmla="*/ 635 w 10000"/>
              <a:gd name="connsiteY3" fmla="*/ 9943 h 10835"/>
              <a:gd name="connsiteX4" fmla="*/ 2434 w 10000"/>
              <a:gd name="connsiteY4" fmla="*/ 10549 h 10835"/>
              <a:gd name="connsiteX5" fmla="*/ 5554 w 10000"/>
              <a:gd name="connsiteY5" fmla="*/ 10832 h 10835"/>
              <a:gd name="connsiteX6" fmla="*/ 5864 w 10000"/>
              <a:gd name="connsiteY6" fmla="*/ 10835 h 10835"/>
              <a:gd name="connsiteX7" fmla="*/ 8075 w 10000"/>
              <a:gd name="connsiteY7" fmla="*/ 10524 h 10835"/>
              <a:gd name="connsiteX8" fmla="*/ 9845 w 10000"/>
              <a:gd name="connsiteY8" fmla="*/ 8818 h 10835"/>
              <a:gd name="connsiteX9" fmla="*/ 8909 w 10000"/>
              <a:gd name="connsiteY9" fmla="*/ 5850 h 10835"/>
              <a:gd name="connsiteX10" fmla="*/ 6362 w 10000"/>
              <a:gd name="connsiteY10" fmla="*/ 2 h 10835"/>
              <a:gd name="connsiteX11" fmla="*/ 1232 w 10000"/>
              <a:gd name="connsiteY11" fmla="*/ 835 h 10835"/>
              <a:gd name="connsiteX0" fmla="*/ 1232 w 9852"/>
              <a:gd name="connsiteY0" fmla="*/ 835 h 10835"/>
              <a:gd name="connsiteX1" fmla="*/ 1112 w 9852"/>
              <a:gd name="connsiteY1" fmla="*/ 6283 h 10835"/>
              <a:gd name="connsiteX2" fmla="*/ 21 w 9852"/>
              <a:gd name="connsiteY2" fmla="*/ 8911 h 10835"/>
              <a:gd name="connsiteX3" fmla="*/ 635 w 9852"/>
              <a:gd name="connsiteY3" fmla="*/ 9943 h 10835"/>
              <a:gd name="connsiteX4" fmla="*/ 2434 w 9852"/>
              <a:gd name="connsiteY4" fmla="*/ 10549 h 10835"/>
              <a:gd name="connsiteX5" fmla="*/ 5554 w 9852"/>
              <a:gd name="connsiteY5" fmla="*/ 10832 h 10835"/>
              <a:gd name="connsiteX6" fmla="*/ 5864 w 9852"/>
              <a:gd name="connsiteY6" fmla="*/ 10835 h 10835"/>
              <a:gd name="connsiteX7" fmla="*/ 8075 w 9852"/>
              <a:gd name="connsiteY7" fmla="*/ 10524 h 10835"/>
              <a:gd name="connsiteX8" fmla="*/ 9845 w 9852"/>
              <a:gd name="connsiteY8" fmla="*/ 8818 h 10835"/>
              <a:gd name="connsiteX9" fmla="*/ 8499 w 9852"/>
              <a:gd name="connsiteY9" fmla="*/ 7235 h 10835"/>
              <a:gd name="connsiteX10" fmla="*/ 6362 w 9852"/>
              <a:gd name="connsiteY10" fmla="*/ 2 h 10835"/>
              <a:gd name="connsiteX11" fmla="*/ 1232 w 9852"/>
              <a:gd name="connsiteY11" fmla="*/ 835 h 10835"/>
              <a:gd name="connsiteX0" fmla="*/ 589 w 10309"/>
              <a:gd name="connsiteY0" fmla="*/ 0 h 10848"/>
              <a:gd name="connsiteX1" fmla="*/ 1438 w 10309"/>
              <a:gd name="connsiteY1" fmla="*/ 6647 h 10848"/>
              <a:gd name="connsiteX2" fmla="*/ 330 w 10309"/>
              <a:gd name="connsiteY2" fmla="*/ 9072 h 10848"/>
              <a:gd name="connsiteX3" fmla="*/ 954 w 10309"/>
              <a:gd name="connsiteY3" fmla="*/ 10025 h 10848"/>
              <a:gd name="connsiteX4" fmla="*/ 2780 w 10309"/>
              <a:gd name="connsiteY4" fmla="*/ 10584 h 10848"/>
              <a:gd name="connsiteX5" fmla="*/ 5946 w 10309"/>
              <a:gd name="connsiteY5" fmla="*/ 10845 h 10848"/>
              <a:gd name="connsiteX6" fmla="*/ 6261 w 10309"/>
              <a:gd name="connsiteY6" fmla="*/ 10848 h 10848"/>
              <a:gd name="connsiteX7" fmla="*/ 8505 w 10309"/>
              <a:gd name="connsiteY7" fmla="*/ 10561 h 10848"/>
              <a:gd name="connsiteX8" fmla="*/ 10302 w 10309"/>
              <a:gd name="connsiteY8" fmla="*/ 8986 h 10848"/>
              <a:gd name="connsiteX9" fmla="*/ 8936 w 10309"/>
              <a:gd name="connsiteY9" fmla="*/ 7525 h 10848"/>
              <a:gd name="connsiteX10" fmla="*/ 6767 w 10309"/>
              <a:gd name="connsiteY10" fmla="*/ 850 h 10848"/>
              <a:gd name="connsiteX11" fmla="*/ 589 w 10309"/>
              <a:gd name="connsiteY11" fmla="*/ 0 h 10848"/>
              <a:gd name="connsiteX0" fmla="*/ 589 w 10309"/>
              <a:gd name="connsiteY0" fmla="*/ 265 h 11113"/>
              <a:gd name="connsiteX1" fmla="*/ 1438 w 10309"/>
              <a:gd name="connsiteY1" fmla="*/ 6912 h 11113"/>
              <a:gd name="connsiteX2" fmla="*/ 330 w 10309"/>
              <a:gd name="connsiteY2" fmla="*/ 9337 h 11113"/>
              <a:gd name="connsiteX3" fmla="*/ 954 w 10309"/>
              <a:gd name="connsiteY3" fmla="*/ 10290 h 11113"/>
              <a:gd name="connsiteX4" fmla="*/ 2780 w 10309"/>
              <a:gd name="connsiteY4" fmla="*/ 10849 h 11113"/>
              <a:gd name="connsiteX5" fmla="*/ 5946 w 10309"/>
              <a:gd name="connsiteY5" fmla="*/ 11110 h 11113"/>
              <a:gd name="connsiteX6" fmla="*/ 6261 w 10309"/>
              <a:gd name="connsiteY6" fmla="*/ 11113 h 11113"/>
              <a:gd name="connsiteX7" fmla="*/ 8505 w 10309"/>
              <a:gd name="connsiteY7" fmla="*/ 10826 h 11113"/>
              <a:gd name="connsiteX8" fmla="*/ 10302 w 10309"/>
              <a:gd name="connsiteY8" fmla="*/ 9251 h 11113"/>
              <a:gd name="connsiteX9" fmla="*/ 8936 w 10309"/>
              <a:gd name="connsiteY9" fmla="*/ 7790 h 11113"/>
              <a:gd name="connsiteX10" fmla="*/ 6767 w 10309"/>
              <a:gd name="connsiteY10" fmla="*/ 1115 h 11113"/>
              <a:gd name="connsiteX11" fmla="*/ 589 w 10309"/>
              <a:gd name="connsiteY11" fmla="*/ 265 h 11113"/>
              <a:gd name="connsiteX0" fmla="*/ 589 w 10309"/>
              <a:gd name="connsiteY0" fmla="*/ 0 h 10848"/>
              <a:gd name="connsiteX1" fmla="*/ 1438 w 10309"/>
              <a:gd name="connsiteY1" fmla="*/ 6647 h 10848"/>
              <a:gd name="connsiteX2" fmla="*/ 330 w 10309"/>
              <a:gd name="connsiteY2" fmla="*/ 9072 h 10848"/>
              <a:gd name="connsiteX3" fmla="*/ 954 w 10309"/>
              <a:gd name="connsiteY3" fmla="*/ 10025 h 10848"/>
              <a:gd name="connsiteX4" fmla="*/ 2780 w 10309"/>
              <a:gd name="connsiteY4" fmla="*/ 10584 h 10848"/>
              <a:gd name="connsiteX5" fmla="*/ 5946 w 10309"/>
              <a:gd name="connsiteY5" fmla="*/ 10845 h 10848"/>
              <a:gd name="connsiteX6" fmla="*/ 6261 w 10309"/>
              <a:gd name="connsiteY6" fmla="*/ 10848 h 10848"/>
              <a:gd name="connsiteX7" fmla="*/ 8505 w 10309"/>
              <a:gd name="connsiteY7" fmla="*/ 10561 h 10848"/>
              <a:gd name="connsiteX8" fmla="*/ 10302 w 10309"/>
              <a:gd name="connsiteY8" fmla="*/ 8986 h 10848"/>
              <a:gd name="connsiteX9" fmla="*/ 8936 w 10309"/>
              <a:gd name="connsiteY9" fmla="*/ 7525 h 10848"/>
              <a:gd name="connsiteX10" fmla="*/ 8708 w 10309"/>
              <a:gd name="connsiteY10" fmla="*/ 1617 h 10848"/>
              <a:gd name="connsiteX11" fmla="*/ 589 w 10309"/>
              <a:gd name="connsiteY11" fmla="*/ 0 h 10848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8936 w 10309"/>
              <a:gd name="connsiteY9" fmla="*/ 8654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8936 w 10309"/>
              <a:gd name="connsiteY9" fmla="*/ 8654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129 h 11977"/>
              <a:gd name="connsiteX1" fmla="*/ 1438 w 10309"/>
              <a:gd name="connsiteY1" fmla="*/ 7776 h 11977"/>
              <a:gd name="connsiteX2" fmla="*/ 330 w 10309"/>
              <a:gd name="connsiteY2" fmla="*/ 10201 h 11977"/>
              <a:gd name="connsiteX3" fmla="*/ 954 w 10309"/>
              <a:gd name="connsiteY3" fmla="*/ 11154 h 11977"/>
              <a:gd name="connsiteX4" fmla="*/ 2780 w 10309"/>
              <a:gd name="connsiteY4" fmla="*/ 11713 h 11977"/>
              <a:gd name="connsiteX5" fmla="*/ 5946 w 10309"/>
              <a:gd name="connsiteY5" fmla="*/ 11974 h 11977"/>
              <a:gd name="connsiteX6" fmla="*/ 6261 w 10309"/>
              <a:gd name="connsiteY6" fmla="*/ 11977 h 11977"/>
              <a:gd name="connsiteX7" fmla="*/ 8505 w 10309"/>
              <a:gd name="connsiteY7" fmla="*/ 11690 h 11977"/>
              <a:gd name="connsiteX8" fmla="*/ 10302 w 10309"/>
              <a:gd name="connsiteY8" fmla="*/ 10115 h 11977"/>
              <a:gd name="connsiteX9" fmla="*/ 7899 w 10309"/>
              <a:gd name="connsiteY9" fmla="*/ 7559 h 11977"/>
              <a:gd name="connsiteX10" fmla="*/ 8708 w 10309"/>
              <a:gd name="connsiteY10" fmla="*/ 2746 h 11977"/>
              <a:gd name="connsiteX11" fmla="*/ 589 w 10309"/>
              <a:gd name="connsiteY11" fmla="*/ 1129 h 11977"/>
              <a:gd name="connsiteX0" fmla="*/ 589 w 10309"/>
              <a:gd name="connsiteY0" fmla="*/ 1778 h 12626"/>
              <a:gd name="connsiteX1" fmla="*/ 1438 w 10309"/>
              <a:gd name="connsiteY1" fmla="*/ 8425 h 12626"/>
              <a:gd name="connsiteX2" fmla="*/ 330 w 10309"/>
              <a:gd name="connsiteY2" fmla="*/ 10850 h 12626"/>
              <a:gd name="connsiteX3" fmla="*/ 954 w 10309"/>
              <a:gd name="connsiteY3" fmla="*/ 11803 h 12626"/>
              <a:gd name="connsiteX4" fmla="*/ 2780 w 10309"/>
              <a:gd name="connsiteY4" fmla="*/ 12362 h 12626"/>
              <a:gd name="connsiteX5" fmla="*/ 5946 w 10309"/>
              <a:gd name="connsiteY5" fmla="*/ 12623 h 12626"/>
              <a:gd name="connsiteX6" fmla="*/ 6261 w 10309"/>
              <a:gd name="connsiteY6" fmla="*/ 12626 h 12626"/>
              <a:gd name="connsiteX7" fmla="*/ 8505 w 10309"/>
              <a:gd name="connsiteY7" fmla="*/ 12339 h 12626"/>
              <a:gd name="connsiteX8" fmla="*/ 10302 w 10309"/>
              <a:gd name="connsiteY8" fmla="*/ 10764 h 12626"/>
              <a:gd name="connsiteX9" fmla="*/ 7899 w 10309"/>
              <a:gd name="connsiteY9" fmla="*/ 8208 h 12626"/>
              <a:gd name="connsiteX10" fmla="*/ 8048 w 10309"/>
              <a:gd name="connsiteY10" fmla="*/ 2437 h 12626"/>
              <a:gd name="connsiteX11" fmla="*/ 589 w 10309"/>
              <a:gd name="connsiteY11" fmla="*/ 1778 h 12626"/>
              <a:gd name="connsiteX0" fmla="*/ 716 w 9999"/>
              <a:gd name="connsiteY0" fmla="*/ 2669 h 12327"/>
              <a:gd name="connsiteX1" fmla="*/ 1128 w 9999"/>
              <a:gd name="connsiteY1" fmla="*/ 8126 h 12327"/>
              <a:gd name="connsiteX2" fmla="*/ 20 w 9999"/>
              <a:gd name="connsiteY2" fmla="*/ 10551 h 12327"/>
              <a:gd name="connsiteX3" fmla="*/ 644 w 9999"/>
              <a:gd name="connsiteY3" fmla="*/ 11504 h 12327"/>
              <a:gd name="connsiteX4" fmla="*/ 2470 w 9999"/>
              <a:gd name="connsiteY4" fmla="*/ 12063 h 12327"/>
              <a:gd name="connsiteX5" fmla="*/ 5636 w 9999"/>
              <a:gd name="connsiteY5" fmla="*/ 12324 h 12327"/>
              <a:gd name="connsiteX6" fmla="*/ 5951 w 9999"/>
              <a:gd name="connsiteY6" fmla="*/ 12327 h 12327"/>
              <a:gd name="connsiteX7" fmla="*/ 8195 w 9999"/>
              <a:gd name="connsiteY7" fmla="*/ 12040 h 12327"/>
              <a:gd name="connsiteX8" fmla="*/ 9992 w 9999"/>
              <a:gd name="connsiteY8" fmla="*/ 10465 h 12327"/>
              <a:gd name="connsiteX9" fmla="*/ 7589 w 9999"/>
              <a:gd name="connsiteY9" fmla="*/ 7909 h 12327"/>
              <a:gd name="connsiteX10" fmla="*/ 7738 w 9999"/>
              <a:gd name="connsiteY10" fmla="*/ 2138 h 12327"/>
              <a:gd name="connsiteX11" fmla="*/ 716 w 9999"/>
              <a:gd name="connsiteY11" fmla="*/ 2669 h 12327"/>
              <a:gd name="connsiteX0" fmla="*/ 716 w 10000"/>
              <a:gd name="connsiteY0" fmla="*/ 2479 h 10314"/>
              <a:gd name="connsiteX1" fmla="*/ 1128 w 10000"/>
              <a:gd name="connsiteY1" fmla="*/ 6906 h 10314"/>
              <a:gd name="connsiteX2" fmla="*/ 20 w 10000"/>
              <a:gd name="connsiteY2" fmla="*/ 8873 h 10314"/>
              <a:gd name="connsiteX3" fmla="*/ 644 w 10000"/>
              <a:gd name="connsiteY3" fmla="*/ 9646 h 10314"/>
              <a:gd name="connsiteX4" fmla="*/ 2470 w 10000"/>
              <a:gd name="connsiteY4" fmla="*/ 10100 h 10314"/>
              <a:gd name="connsiteX5" fmla="*/ 5637 w 10000"/>
              <a:gd name="connsiteY5" fmla="*/ 10312 h 10314"/>
              <a:gd name="connsiteX6" fmla="*/ 5952 w 10000"/>
              <a:gd name="connsiteY6" fmla="*/ 10314 h 10314"/>
              <a:gd name="connsiteX7" fmla="*/ 8196 w 10000"/>
              <a:gd name="connsiteY7" fmla="*/ 10081 h 10314"/>
              <a:gd name="connsiteX8" fmla="*/ 9993 w 10000"/>
              <a:gd name="connsiteY8" fmla="*/ 8803 h 10314"/>
              <a:gd name="connsiteX9" fmla="*/ 7590 w 10000"/>
              <a:gd name="connsiteY9" fmla="*/ 6730 h 10314"/>
              <a:gd name="connsiteX10" fmla="*/ 7739 w 10000"/>
              <a:gd name="connsiteY10" fmla="*/ 2048 h 10314"/>
              <a:gd name="connsiteX11" fmla="*/ 716 w 10000"/>
              <a:gd name="connsiteY11" fmla="*/ 2479 h 10314"/>
              <a:gd name="connsiteX0" fmla="*/ 716 w 10000"/>
              <a:gd name="connsiteY0" fmla="*/ 2479 h 10314"/>
              <a:gd name="connsiteX1" fmla="*/ 1128 w 10000"/>
              <a:gd name="connsiteY1" fmla="*/ 6906 h 10314"/>
              <a:gd name="connsiteX2" fmla="*/ 20 w 10000"/>
              <a:gd name="connsiteY2" fmla="*/ 8873 h 10314"/>
              <a:gd name="connsiteX3" fmla="*/ 644 w 10000"/>
              <a:gd name="connsiteY3" fmla="*/ 9646 h 10314"/>
              <a:gd name="connsiteX4" fmla="*/ 2470 w 10000"/>
              <a:gd name="connsiteY4" fmla="*/ 10100 h 10314"/>
              <a:gd name="connsiteX5" fmla="*/ 5637 w 10000"/>
              <a:gd name="connsiteY5" fmla="*/ 10312 h 10314"/>
              <a:gd name="connsiteX6" fmla="*/ 5952 w 10000"/>
              <a:gd name="connsiteY6" fmla="*/ 10314 h 10314"/>
              <a:gd name="connsiteX7" fmla="*/ 8196 w 10000"/>
              <a:gd name="connsiteY7" fmla="*/ 10081 h 10314"/>
              <a:gd name="connsiteX8" fmla="*/ 9993 w 10000"/>
              <a:gd name="connsiteY8" fmla="*/ 8803 h 10314"/>
              <a:gd name="connsiteX9" fmla="*/ 7590 w 10000"/>
              <a:gd name="connsiteY9" fmla="*/ 6730 h 10314"/>
              <a:gd name="connsiteX10" fmla="*/ 7739 w 10000"/>
              <a:gd name="connsiteY10" fmla="*/ 2048 h 10314"/>
              <a:gd name="connsiteX11" fmla="*/ 716 w 10000"/>
              <a:gd name="connsiteY11" fmla="*/ 2479 h 10314"/>
              <a:gd name="connsiteX0" fmla="*/ 716 w 10005"/>
              <a:gd name="connsiteY0" fmla="*/ 2479 h 10314"/>
              <a:gd name="connsiteX1" fmla="*/ 1128 w 10005"/>
              <a:gd name="connsiteY1" fmla="*/ 6906 h 10314"/>
              <a:gd name="connsiteX2" fmla="*/ 20 w 10005"/>
              <a:gd name="connsiteY2" fmla="*/ 8873 h 10314"/>
              <a:gd name="connsiteX3" fmla="*/ 644 w 10005"/>
              <a:gd name="connsiteY3" fmla="*/ 9646 h 10314"/>
              <a:gd name="connsiteX4" fmla="*/ 2470 w 10005"/>
              <a:gd name="connsiteY4" fmla="*/ 10100 h 10314"/>
              <a:gd name="connsiteX5" fmla="*/ 5637 w 10005"/>
              <a:gd name="connsiteY5" fmla="*/ 10312 h 10314"/>
              <a:gd name="connsiteX6" fmla="*/ 5952 w 10005"/>
              <a:gd name="connsiteY6" fmla="*/ 10314 h 10314"/>
              <a:gd name="connsiteX7" fmla="*/ 8196 w 10005"/>
              <a:gd name="connsiteY7" fmla="*/ 10081 h 10314"/>
              <a:gd name="connsiteX8" fmla="*/ 9993 w 10005"/>
              <a:gd name="connsiteY8" fmla="*/ 8803 h 10314"/>
              <a:gd name="connsiteX9" fmla="*/ 7386 w 10005"/>
              <a:gd name="connsiteY9" fmla="*/ 6213 h 10314"/>
              <a:gd name="connsiteX10" fmla="*/ 7739 w 10005"/>
              <a:gd name="connsiteY10" fmla="*/ 2048 h 10314"/>
              <a:gd name="connsiteX11" fmla="*/ 716 w 10005"/>
              <a:gd name="connsiteY11" fmla="*/ 2479 h 10314"/>
              <a:gd name="connsiteX0" fmla="*/ 716 w 10005"/>
              <a:gd name="connsiteY0" fmla="*/ 2479 h 10314"/>
              <a:gd name="connsiteX1" fmla="*/ 1128 w 10005"/>
              <a:gd name="connsiteY1" fmla="*/ 6906 h 10314"/>
              <a:gd name="connsiteX2" fmla="*/ 20 w 10005"/>
              <a:gd name="connsiteY2" fmla="*/ 8873 h 10314"/>
              <a:gd name="connsiteX3" fmla="*/ 644 w 10005"/>
              <a:gd name="connsiteY3" fmla="*/ 9646 h 10314"/>
              <a:gd name="connsiteX4" fmla="*/ 2470 w 10005"/>
              <a:gd name="connsiteY4" fmla="*/ 10100 h 10314"/>
              <a:gd name="connsiteX5" fmla="*/ 5637 w 10005"/>
              <a:gd name="connsiteY5" fmla="*/ 10312 h 10314"/>
              <a:gd name="connsiteX6" fmla="*/ 5952 w 10005"/>
              <a:gd name="connsiteY6" fmla="*/ 10314 h 10314"/>
              <a:gd name="connsiteX7" fmla="*/ 8196 w 10005"/>
              <a:gd name="connsiteY7" fmla="*/ 10081 h 10314"/>
              <a:gd name="connsiteX8" fmla="*/ 9993 w 10005"/>
              <a:gd name="connsiteY8" fmla="*/ 8803 h 10314"/>
              <a:gd name="connsiteX9" fmla="*/ 7386 w 10005"/>
              <a:gd name="connsiteY9" fmla="*/ 6213 h 10314"/>
              <a:gd name="connsiteX10" fmla="*/ 7739 w 10005"/>
              <a:gd name="connsiteY10" fmla="*/ 2048 h 10314"/>
              <a:gd name="connsiteX11" fmla="*/ 716 w 10005"/>
              <a:gd name="connsiteY11" fmla="*/ 2479 h 10314"/>
              <a:gd name="connsiteX0" fmla="*/ 716 w 9993"/>
              <a:gd name="connsiteY0" fmla="*/ 2479 h 10314"/>
              <a:gd name="connsiteX1" fmla="*/ 1128 w 9993"/>
              <a:gd name="connsiteY1" fmla="*/ 6906 h 10314"/>
              <a:gd name="connsiteX2" fmla="*/ 20 w 9993"/>
              <a:gd name="connsiteY2" fmla="*/ 8873 h 10314"/>
              <a:gd name="connsiteX3" fmla="*/ 644 w 9993"/>
              <a:gd name="connsiteY3" fmla="*/ 9646 h 10314"/>
              <a:gd name="connsiteX4" fmla="*/ 2470 w 9993"/>
              <a:gd name="connsiteY4" fmla="*/ 10100 h 10314"/>
              <a:gd name="connsiteX5" fmla="*/ 5637 w 9993"/>
              <a:gd name="connsiteY5" fmla="*/ 10312 h 10314"/>
              <a:gd name="connsiteX6" fmla="*/ 5952 w 9993"/>
              <a:gd name="connsiteY6" fmla="*/ 10314 h 10314"/>
              <a:gd name="connsiteX7" fmla="*/ 8196 w 9993"/>
              <a:gd name="connsiteY7" fmla="*/ 10081 h 10314"/>
              <a:gd name="connsiteX8" fmla="*/ 9993 w 9993"/>
              <a:gd name="connsiteY8" fmla="*/ 8803 h 10314"/>
              <a:gd name="connsiteX9" fmla="*/ 8247 w 9993"/>
              <a:gd name="connsiteY9" fmla="*/ 5527 h 10314"/>
              <a:gd name="connsiteX10" fmla="*/ 7739 w 9993"/>
              <a:gd name="connsiteY10" fmla="*/ 2048 h 10314"/>
              <a:gd name="connsiteX11" fmla="*/ 716 w 9993"/>
              <a:gd name="connsiteY11" fmla="*/ 2479 h 10314"/>
              <a:gd name="connsiteX0" fmla="*/ 717 w 10000"/>
              <a:gd name="connsiteY0" fmla="*/ 2404 h 10000"/>
              <a:gd name="connsiteX1" fmla="*/ 1129 w 10000"/>
              <a:gd name="connsiteY1" fmla="*/ 6696 h 10000"/>
              <a:gd name="connsiteX2" fmla="*/ 20 w 10000"/>
              <a:gd name="connsiteY2" fmla="*/ 8603 h 10000"/>
              <a:gd name="connsiteX3" fmla="*/ 644 w 10000"/>
              <a:gd name="connsiteY3" fmla="*/ 9352 h 10000"/>
              <a:gd name="connsiteX4" fmla="*/ 2472 w 10000"/>
              <a:gd name="connsiteY4" fmla="*/ 9793 h 10000"/>
              <a:gd name="connsiteX5" fmla="*/ 5641 w 10000"/>
              <a:gd name="connsiteY5" fmla="*/ 9998 h 10000"/>
              <a:gd name="connsiteX6" fmla="*/ 5956 w 10000"/>
              <a:gd name="connsiteY6" fmla="*/ 10000 h 10000"/>
              <a:gd name="connsiteX7" fmla="*/ 8202 w 10000"/>
              <a:gd name="connsiteY7" fmla="*/ 9774 h 10000"/>
              <a:gd name="connsiteX8" fmla="*/ 10000 w 10000"/>
              <a:gd name="connsiteY8" fmla="*/ 8535 h 10000"/>
              <a:gd name="connsiteX9" fmla="*/ 8253 w 10000"/>
              <a:gd name="connsiteY9" fmla="*/ 5359 h 10000"/>
              <a:gd name="connsiteX10" fmla="*/ 7744 w 10000"/>
              <a:gd name="connsiteY10" fmla="*/ 1986 h 10000"/>
              <a:gd name="connsiteX11" fmla="*/ 717 w 10000"/>
              <a:gd name="connsiteY11" fmla="*/ 2404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" h="10000" extrusionOk="0">
                <a:moveTo>
                  <a:pt x="717" y="2404"/>
                </a:moveTo>
                <a:cubicBezTo>
                  <a:pt x="-437" y="4314"/>
                  <a:pt x="1245" y="5662"/>
                  <a:pt x="1129" y="6696"/>
                </a:cubicBezTo>
                <a:cubicBezTo>
                  <a:pt x="1013" y="7729"/>
                  <a:pt x="-164" y="7931"/>
                  <a:pt x="20" y="8603"/>
                </a:cubicBezTo>
                <a:cubicBezTo>
                  <a:pt x="92" y="8874"/>
                  <a:pt x="266" y="9148"/>
                  <a:pt x="644" y="9352"/>
                </a:cubicBezTo>
                <a:cubicBezTo>
                  <a:pt x="1105" y="9601"/>
                  <a:pt x="1799" y="9713"/>
                  <a:pt x="2472" y="9793"/>
                </a:cubicBezTo>
                <a:cubicBezTo>
                  <a:pt x="3508" y="9915"/>
                  <a:pt x="4573" y="9984"/>
                  <a:pt x="5641" y="9998"/>
                </a:cubicBezTo>
                <a:lnTo>
                  <a:pt x="5956" y="10000"/>
                </a:lnTo>
                <a:cubicBezTo>
                  <a:pt x="6735" y="10000"/>
                  <a:pt x="7526" y="9955"/>
                  <a:pt x="8202" y="9774"/>
                </a:cubicBezTo>
                <a:cubicBezTo>
                  <a:pt x="9142" y="9524"/>
                  <a:pt x="9992" y="9271"/>
                  <a:pt x="10000" y="8535"/>
                </a:cubicBezTo>
                <a:cubicBezTo>
                  <a:pt x="10009" y="7799"/>
                  <a:pt x="9009" y="6871"/>
                  <a:pt x="8253" y="5359"/>
                </a:cubicBezTo>
                <a:cubicBezTo>
                  <a:pt x="7672" y="5031"/>
                  <a:pt x="8020" y="4158"/>
                  <a:pt x="7744" y="1986"/>
                </a:cubicBezTo>
                <a:cubicBezTo>
                  <a:pt x="6794" y="-2125"/>
                  <a:pt x="555" y="1232"/>
                  <a:pt x="717" y="2404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62;p16"/>
          <p:cNvSpPr/>
          <p:nvPr/>
        </p:nvSpPr>
        <p:spPr>
          <a:xfrm rot="20378410" flipV="1">
            <a:off x="11103654" y="5305391"/>
            <a:ext cx="920868" cy="674776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>
            <a:off x="11053908" y="3050747"/>
            <a:ext cx="1853632" cy="2023131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68;p16"/>
          <p:cNvSpPr/>
          <p:nvPr/>
        </p:nvSpPr>
        <p:spPr>
          <a:xfrm rot="7137775">
            <a:off x="10416815" y="-1183780"/>
            <a:ext cx="2294548" cy="289908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 rot="9612215">
            <a:off x="5105357" y="-680901"/>
            <a:ext cx="2840738" cy="1145839"/>
          </a:xfrm>
          <a:custGeom>
            <a:avLst/>
            <a:gdLst>
              <a:gd name="connsiteX0" fmla="*/ 15540 w 51905"/>
              <a:gd name="connsiteY0" fmla="*/ 0 h 26082"/>
              <a:gd name="connsiteX1" fmla="*/ 2928 w 51905"/>
              <a:gd name="connsiteY1" fmla="*/ 6073 h 26082"/>
              <a:gd name="connsiteX2" fmla="*/ 1717 w 51905"/>
              <a:gd name="connsiteY2" fmla="*/ 17814 h 26082"/>
              <a:gd name="connsiteX3" fmla="*/ 7293 w 51905"/>
              <a:gd name="connsiteY3" fmla="*/ 23526 h 26082"/>
              <a:gd name="connsiteX4" fmla="*/ 17000 w 51905"/>
              <a:gd name="connsiteY4" fmla="*/ 20109 h 26082"/>
              <a:gd name="connsiteX5" fmla="*/ 28970 w 51905"/>
              <a:gd name="connsiteY5" fmla="*/ 25844 h 26082"/>
              <a:gd name="connsiteX6" fmla="*/ 42625 w 51905"/>
              <a:gd name="connsiteY6" fmla="*/ 24508 h 26082"/>
              <a:gd name="connsiteX7" fmla="*/ 48683 w 51905"/>
              <a:gd name="connsiteY7" fmla="*/ 22189 h 26082"/>
              <a:gd name="connsiteX8" fmla="*/ 51904 w 51905"/>
              <a:gd name="connsiteY8" fmla="*/ 16786 h 26082"/>
              <a:gd name="connsiteX9" fmla="*/ 45369 w 51905"/>
              <a:gd name="connsiteY9" fmla="*/ 9335 h 26082"/>
              <a:gd name="connsiteX10" fmla="*/ 26710 w 51905"/>
              <a:gd name="connsiteY10" fmla="*/ 4818 h 26082"/>
              <a:gd name="connsiteX11" fmla="*/ 17733 w 51905"/>
              <a:gd name="connsiteY11" fmla="*/ 247 h 26082"/>
              <a:gd name="connsiteX12" fmla="*/ 15540 w 51905"/>
              <a:gd name="connsiteY12" fmla="*/ 0 h 26082"/>
              <a:gd name="connsiteX0" fmla="*/ 15540 w 51905"/>
              <a:gd name="connsiteY0" fmla="*/ 0 h 25844"/>
              <a:gd name="connsiteX1" fmla="*/ 2928 w 51905"/>
              <a:gd name="connsiteY1" fmla="*/ 6073 h 25844"/>
              <a:gd name="connsiteX2" fmla="*/ 1717 w 51905"/>
              <a:gd name="connsiteY2" fmla="*/ 17814 h 25844"/>
              <a:gd name="connsiteX3" fmla="*/ 7293 w 51905"/>
              <a:gd name="connsiteY3" fmla="*/ 23526 h 25844"/>
              <a:gd name="connsiteX4" fmla="*/ 17000 w 51905"/>
              <a:gd name="connsiteY4" fmla="*/ 20109 h 25844"/>
              <a:gd name="connsiteX5" fmla="*/ 28970 w 51905"/>
              <a:gd name="connsiteY5" fmla="*/ 25844 h 25844"/>
              <a:gd name="connsiteX6" fmla="*/ 43321 w 51905"/>
              <a:gd name="connsiteY6" fmla="*/ 19989 h 25844"/>
              <a:gd name="connsiteX7" fmla="*/ 48683 w 51905"/>
              <a:gd name="connsiteY7" fmla="*/ 22189 h 25844"/>
              <a:gd name="connsiteX8" fmla="*/ 51904 w 51905"/>
              <a:gd name="connsiteY8" fmla="*/ 16786 h 25844"/>
              <a:gd name="connsiteX9" fmla="*/ 45369 w 51905"/>
              <a:gd name="connsiteY9" fmla="*/ 9335 h 25844"/>
              <a:gd name="connsiteX10" fmla="*/ 26710 w 51905"/>
              <a:gd name="connsiteY10" fmla="*/ 4818 h 25844"/>
              <a:gd name="connsiteX11" fmla="*/ 17733 w 51905"/>
              <a:gd name="connsiteY11" fmla="*/ 247 h 25844"/>
              <a:gd name="connsiteX12" fmla="*/ 15540 w 51905"/>
              <a:gd name="connsiteY12" fmla="*/ 0 h 25844"/>
              <a:gd name="connsiteX0" fmla="*/ 15540 w 51905"/>
              <a:gd name="connsiteY0" fmla="*/ 0 h 23983"/>
              <a:gd name="connsiteX1" fmla="*/ 2928 w 51905"/>
              <a:gd name="connsiteY1" fmla="*/ 6073 h 23983"/>
              <a:gd name="connsiteX2" fmla="*/ 1717 w 51905"/>
              <a:gd name="connsiteY2" fmla="*/ 17814 h 23983"/>
              <a:gd name="connsiteX3" fmla="*/ 7293 w 51905"/>
              <a:gd name="connsiteY3" fmla="*/ 23526 h 23983"/>
              <a:gd name="connsiteX4" fmla="*/ 17000 w 51905"/>
              <a:gd name="connsiteY4" fmla="*/ 20109 h 23983"/>
              <a:gd name="connsiteX5" fmla="*/ 29666 w 51905"/>
              <a:gd name="connsiteY5" fmla="*/ 23983 h 23983"/>
              <a:gd name="connsiteX6" fmla="*/ 43321 w 51905"/>
              <a:gd name="connsiteY6" fmla="*/ 19989 h 23983"/>
              <a:gd name="connsiteX7" fmla="*/ 48683 w 51905"/>
              <a:gd name="connsiteY7" fmla="*/ 22189 h 23983"/>
              <a:gd name="connsiteX8" fmla="*/ 51904 w 51905"/>
              <a:gd name="connsiteY8" fmla="*/ 16786 h 23983"/>
              <a:gd name="connsiteX9" fmla="*/ 45369 w 51905"/>
              <a:gd name="connsiteY9" fmla="*/ 9335 h 23983"/>
              <a:gd name="connsiteX10" fmla="*/ 26710 w 51905"/>
              <a:gd name="connsiteY10" fmla="*/ 4818 h 23983"/>
              <a:gd name="connsiteX11" fmla="*/ 17733 w 51905"/>
              <a:gd name="connsiteY11" fmla="*/ 247 h 23983"/>
              <a:gd name="connsiteX12" fmla="*/ 15540 w 51905"/>
              <a:gd name="connsiteY12" fmla="*/ 0 h 2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05" h="23983" extrusionOk="0">
                <a:moveTo>
                  <a:pt x="15540" y="0"/>
                </a:moveTo>
                <a:cubicBezTo>
                  <a:pt x="10860" y="0"/>
                  <a:pt x="6419" y="3229"/>
                  <a:pt x="2928" y="6073"/>
                </a:cubicBezTo>
                <a:cubicBezTo>
                  <a:pt x="-835" y="9142"/>
                  <a:pt x="-667" y="13798"/>
                  <a:pt x="1717" y="17814"/>
                </a:cubicBezTo>
                <a:cubicBezTo>
                  <a:pt x="3094" y="20141"/>
                  <a:pt x="4746" y="23144"/>
                  <a:pt x="7293" y="23526"/>
                </a:cubicBezTo>
                <a:cubicBezTo>
                  <a:pt x="9840" y="23908"/>
                  <a:pt x="13271" y="20033"/>
                  <a:pt x="17000" y="20109"/>
                </a:cubicBezTo>
                <a:cubicBezTo>
                  <a:pt x="20729" y="20185"/>
                  <a:pt x="25279" y="24003"/>
                  <a:pt x="29666" y="23983"/>
                </a:cubicBezTo>
                <a:cubicBezTo>
                  <a:pt x="34053" y="23963"/>
                  <a:pt x="40152" y="20288"/>
                  <a:pt x="43321" y="19989"/>
                </a:cubicBezTo>
                <a:cubicBezTo>
                  <a:pt x="46490" y="19690"/>
                  <a:pt x="47252" y="22723"/>
                  <a:pt x="48683" y="22189"/>
                </a:cubicBezTo>
                <a:cubicBezTo>
                  <a:pt x="50114" y="21655"/>
                  <a:pt x="51857" y="18963"/>
                  <a:pt x="51904" y="16786"/>
                </a:cubicBezTo>
                <a:cubicBezTo>
                  <a:pt x="51979" y="13258"/>
                  <a:pt x="48670" y="10576"/>
                  <a:pt x="45369" y="9335"/>
                </a:cubicBezTo>
                <a:cubicBezTo>
                  <a:pt x="39360" y="7077"/>
                  <a:pt x="32492" y="7610"/>
                  <a:pt x="26710" y="4818"/>
                </a:cubicBezTo>
                <a:cubicBezTo>
                  <a:pt x="23676" y="3353"/>
                  <a:pt x="21021" y="999"/>
                  <a:pt x="17733" y="247"/>
                </a:cubicBezTo>
                <a:cubicBezTo>
                  <a:pt x="16998" y="78"/>
                  <a:pt x="16266" y="0"/>
                  <a:pt x="1554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3066;p16"/>
          <p:cNvSpPr/>
          <p:nvPr/>
        </p:nvSpPr>
        <p:spPr>
          <a:xfrm rot="11874468" flipH="1">
            <a:off x="-3373351" y="4274843"/>
            <a:ext cx="4974059" cy="209247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066;p16"/>
          <p:cNvSpPr/>
          <p:nvPr/>
        </p:nvSpPr>
        <p:spPr>
          <a:xfrm rot="11874468" flipH="1">
            <a:off x="-3642326" y="4729280"/>
            <a:ext cx="4974059" cy="1700560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그룹 12"/>
          <p:cNvGrpSpPr/>
          <p:nvPr/>
        </p:nvGrpSpPr>
        <p:grpSpPr>
          <a:xfrm>
            <a:off x="1293922" y="2191376"/>
            <a:ext cx="5300842" cy="3590588"/>
            <a:chOff x="2462852" y="1797713"/>
            <a:chExt cx="7013974" cy="4455305"/>
          </a:xfrm>
        </p:grpSpPr>
        <p:sp>
          <p:nvSpPr>
            <p:cNvPr id="3" name="직사각형 2"/>
            <p:cNvSpPr/>
            <p:nvPr/>
          </p:nvSpPr>
          <p:spPr>
            <a:xfrm>
              <a:off x="2462852" y="1797713"/>
              <a:ext cx="7013974" cy="44553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62852" y="1797713"/>
              <a:ext cx="7013974" cy="4455305"/>
            </a:xfrm>
            <a:prstGeom prst="rect">
              <a:avLst/>
            </a:prstGeom>
          </p:spPr>
        </p:pic>
      </p:grpSp>
      <p:sp>
        <p:nvSpPr>
          <p:cNvPr id="16" name="직사각형 15"/>
          <p:cNvSpPr/>
          <p:nvPr/>
        </p:nvSpPr>
        <p:spPr>
          <a:xfrm>
            <a:off x="1293922" y="3770079"/>
            <a:ext cx="2049642" cy="23566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꺾인 연결선 16"/>
          <p:cNvCxnSpPr>
            <a:stCxn id="16" idx="0"/>
            <a:endCxn id="24" idx="0"/>
          </p:cNvCxnSpPr>
          <p:nvPr/>
        </p:nvCxnSpPr>
        <p:spPr>
          <a:xfrm rot="5400000" flipH="1" flipV="1">
            <a:off x="5278635" y="150479"/>
            <a:ext cx="659708" cy="6579493"/>
          </a:xfrm>
          <a:prstGeom prst="bentConnector3">
            <a:avLst>
              <a:gd name="adj1" fmla="val 134652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2032002" y="1084326"/>
            <a:ext cx="2388015" cy="4489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2104577" y="1027072"/>
            <a:ext cx="2410396" cy="4294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A/S </a:t>
            </a:r>
            <a:r>
              <a:rPr lang="ko-KR" altLang="en-US" b="1" dirty="0" smtClean="0">
                <a:solidFill>
                  <a:schemeClr val="tx1"/>
                </a:solidFill>
              </a:rPr>
              <a:t>서비스 개선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820054" y="3233083"/>
            <a:ext cx="4156362" cy="62771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6948022" y="3110371"/>
            <a:ext cx="3900427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/>
              <a:t>사용자가 고객센터에서 </a:t>
            </a:r>
            <a:endParaRPr lang="en-US" altLang="ko-KR" sz="1600" dirty="0" smtClean="0"/>
          </a:p>
          <a:p>
            <a:pPr algn="ctr"/>
            <a:r>
              <a:rPr lang="ko-KR" altLang="en-US" sz="1600" dirty="0" smtClean="0"/>
              <a:t>자료를 쉽게 넘길 수 있게 첨부파일 추가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8751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직사각형 103"/>
          <p:cNvSpPr/>
          <p:nvPr/>
        </p:nvSpPr>
        <p:spPr>
          <a:xfrm>
            <a:off x="6772309" y="1930934"/>
            <a:ext cx="5085526" cy="3209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3063;p16"/>
          <p:cNvSpPr/>
          <p:nvPr/>
        </p:nvSpPr>
        <p:spPr>
          <a:xfrm>
            <a:off x="777918" y="1260485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>
            <a:off x="736418" y="800135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 rot="10800000">
            <a:off x="-1067973" y="-1068487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 rot="20690224">
            <a:off x="11297201" y="-621267"/>
            <a:ext cx="1966519" cy="2917406"/>
          </a:xfrm>
          <a:custGeom>
            <a:avLst/>
            <a:gdLst>
              <a:gd name="connsiteX0" fmla="*/ 9558 w 23699"/>
              <a:gd name="connsiteY0" fmla="*/ 0 h 30018"/>
              <a:gd name="connsiteX1" fmla="*/ 6240 w 23699"/>
              <a:gd name="connsiteY1" fmla="*/ 877 h 30018"/>
              <a:gd name="connsiteX2" fmla="*/ 3849 w 23699"/>
              <a:gd name="connsiteY2" fmla="*/ 4181 h 30018"/>
              <a:gd name="connsiteX3" fmla="*/ 687 w 23699"/>
              <a:gd name="connsiteY3" fmla="*/ 22241 h 30018"/>
              <a:gd name="connsiteX4" fmla="*/ 11182 w 23699"/>
              <a:gd name="connsiteY4" fmla="*/ 30018 h 30018"/>
              <a:gd name="connsiteX5" fmla="*/ 11408 w 23699"/>
              <a:gd name="connsiteY5" fmla="*/ 30014 h 30018"/>
              <a:gd name="connsiteX6" fmla="*/ 18360 w 23699"/>
              <a:gd name="connsiteY6" fmla="*/ 28969 h 30018"/>
              <a:gd name="connsiteX7" fmla="*/ 23092 w 23699"/>
              <a:gd name="connsiteY7" fmla="*/ 25919 h 30018"/>
              <a:gd name="connsiteX8" fmla="*/ 19640 w 23699"/>
              <a:gd name="connsiteY8" fmla="*/ 16100 h 30018"/>
              <a:gd name="connsiteX9" fmla="*/ 16334 w 23699"/>
              <a:gd name="connsiteY9" fmla="*/ 10499 h 30018"/>
              <a:gd name="connsiteX10" fmla="*/ 14426 w 23699"/>
              <a:gd name="connsiteY10" fmla="*/ 2388 h 30018"/>
              <a:gd name="connsiteX11" fmla="*/ 9558 w 23699"/>
              <a:gd name="connsiteY11" fmla="*/ 0 h 30018"/>
              <a:gd name="connsiteX0" fmla="*/ 9641 w 23782"/>
              <a:gd name="connsiteY0" fmla="*/ 0 h 30018"/>
              <a:gd name="connsiteX1" fmla="*/ 6323 w 23782"/>
              <a:gd name="connsiteY1" fmla="*/ 877 h 30018"/>
              <a:gd name="connsiteX2" fmla="*/ 3932 w 23782"/>
              <a:gd name="connsiteY2" fmla="*/ 4181 h 30018"/>
              <a:gd name="connsiteX3" fmla="*/ 770 w 23782"/>
              <a:gd name="connsiteY3" fmla="*/ 22241 h 30018"/>
              <a:gd name="connsiteX4" fmla="*/ 11265 w 23782"/>
              <a:gd name="connsiteY4" fmla="*/ 30018 h 30018"/>
              <a:gd name="connsiteX5" fmla="*/ 11491 w 23782"/>
              <a:gd name="connsiteY5" fmla="*/ 30014 h 30018"/>
              <a:gd name="connsiteX6" fmla="*/ 18443 w 23782"/>
              <a:gd name="connsiteY6" fmla="*/ 28969 h 30018"/>
              <a:gd name="connsiteX7" fmla="*/ 23175 w 23782"/>
              <a:gd name="connsiteY7" fmla="*/ 25919 h 30018"/>
              <a:gd name="connsiteX8" fmla="*/ 19723 w 23782"/>
              <a:gd name="connsiteY8" fmla="*/ 16100 h 30018"/>
              <a:gd name="connsiteX9" fmla="*/ 16417 w 23782"/>
              <a:gd name="connsiteY9" fmla="*/ 10499 h 30018"/>
              <a:gd name="connsiteX10" fmla="*/ 14509 w 23782"/>
              <a:gd name="connsiteY10" fmla="*/ 2388 h 30018"/>
              <a:gd name="connsiteX11" fmla="*/ 9641 w 23782"/>
              <a:gd name="connsiteY11" fmla="*/ 0 h 30018"/>
              <a:gd name="connsiteX0" fmla="*/ 10324 w 24465"/>
              <a:gd name="connsiteY0" fmla="*/ 0 h 30018"/>
              <a:gd name="connsiteX1" fmla="*/ 7006 w 24465"/>
              <a:gd name="connsiteY1" fmla="*/ 877 h 30018"/>
              <a:gd name="connsiteX2" fmla="*/ 14 w 24465"/>
              <a:gd name="connsiteY2" fmla="*/ 3215 h 30018"/>
              <a:gd name="connsiteX3" fmla="*/ 1453 w 24465"/>
              <a:gd name="connsiteY3" fmla="*/ 22241 h 30018"/>
              <a:gd name="connsiteX4" fmla="*/ 11948 w 24465"/>
              <a:gd name="connsiteY4" fmla="*/ 30018 h 30018"/>
              <a:gd name="connsiteX5" fmla="*/ 12174 w 24465"/>
              <a:gd name="connsiteY5" fmla="*/ 30014 h 30018"/>
              <a:gd name="connsiteX6" fmla="*/ 19126 w 24465"/>
              <a:gd name="connsiteY6" fmla="*/ 28969 h 30018"/>
              <a:gd name="connsiteX7" fmla="*/ 23858 w 24465"/>
              <a:gd name="connsiteY7" fmla="*/ 25919 h 30018"/>
              <a:gd name="connsiteX8" fmla="*/ 20406 w 24465"/>
              <a:gd name="connsiteY8" fmla="*/ 16100 h 30018"/>
              <a:gd name="connsiteX9" fmla="*/ 17100 w 24465"/>
              <a:gd name="connsiteY9" fmla="*/ 10499 h 30018"/>
              <a:gd name="connsiteX10" fmla="*/ 15192 w 24465"/>
              <a:gd name="connsiteY10" fmla="*/ 2388 h 30018"/>
              <a:gd name="connsiteX11" fmla="*/ 10324 w 24465"/>
              <a:gd name="connsiteY11" fmla="*/ 0 h 30018"/>
              <a:gd name="connsiteX0" fmla="*/ 10724 w 24865"/>
              <a:gd name="connsiteY0" fmla="*/ 0 h 30018"/>
              <a:gd name="connsiteX1" fmla="*/ 7406 w 24865"/>
              <a:gd name="connsiteY1" fmla="*/ 877 h 30018"/>
              <a:gd name="connsiteX2" fmla="*/ 414 w 24865"/>
              <a:gd name="connsiteY2" fmla="*/ 3215 h 30018"/>
              <a:gd name="connsiteX3" fmla="*/ 1853 w 24865"/>
              <a:gd name="connsiteY3" fmla="*/ 22241 h 30018"/>
              <a:gd name="connsiteX4" fmla="*/ 12348 w 24865"/>
              <a:gd name="connsiteY4" fmla="*/ 30018 h 30018"/>
              <a:gd name="connsiteX5" fmla="*/ 12574 w 24865"/>
              <a:gd name="connsiteY5" fmla="*/ 30014 h 30018"/>
              <a:gd name="connsiteX6" fmla="*/ 19526 w 24865"/>
              <a:gd name="connsiteY6" fmla="*/ 28969 h 30018"/>
              <a:gd name="connsiteX7" fmla="*/ 24258 w 24865"/>
              <a:gd name="connsiteY7" fmla="*/ 25919 h 30018"/>
              <a:gd name="connsiteX8" fmla="*/ 20806 w 24865"/>
              <a:gd name="connsiteY8" fmla="*/ 16100 h 30018"/>
              <a:gd name="connsiteX9" fmla="*/ 17500 w 24865"/>
              <a:gd name="connsiteY9" fmla="*/ 10499 h 30018"/>
              <a:gd name="connsiteX10" fmla="*/ 15592 w 24865"/>
              <a:gd name="connsiteY10" fmla="*/ 2388 h 30018"/>
              <a:gd name="connsiteX11" fmla="*/ 10724 w 24865"/>
              <a:gd name="connsiteY11" fmla="*/ 0 h 30018"/>
              <a:gd name="connsiteX0" fmla="*/ 11377 w 25518"/>
              <a:gd name="connsiteY0" fmla="*/ 0 h 30018"/>
              <a:gd name="connsiteX1" fmla="*/ 8059 w 25518"/>
              <a:gd name="connsiteY1" fmla="*/ 877 h 30018"/>
              <a:gd name="connsiteX2" fmla="*/ 390 w 25518"/>
              <a:gd name="connsiteY2" fmla="*/ 5322 h 30018"/>
              <a:gd name="connsiteX3" fmla="*/ 2506 w 25518"/>
              <a:gd name="connsiteY3" fmla="*/ 22241 h 30018"/>
              <a:gd name="connsiteX4" fmla="*/ 13001 w 25518"/>
              <a:gd name="connsiteY4" fmla="*/ 30018 h 30018"/>
              <a:gd name="connsiteX5" fmla="*/ 13227 w 25518"/>
              <a:gd name="connsiteY5" fmla="*/ 30014 h 30018"/>
              <a:gd name="connsiteX6" fmla="*/ 20179 w 25518"/>
              <a:gd name="connsiteY6" fmla="*/ 28969 h 30018"/>
              <a:gd name="connsiteX7" fmla="*/ 24911 w 25518"/>
              <a:gd name="connsiteY7" fmla="*/ 25919 h 30018"/>
              <a:gd name="connsiteX8" fmla="*/ 21459 w 25518"/>
              <a:gd name="connsiteY8" fmla="*/ 16100 h 30018"/>
              <a:gd name="connsiteX9" fmla="*/ 18153 w 25518"/>
              <a:gd name="connsiteY9" fmla="*/ 10499 h 30018"/>
              <a:gd name="connsiteX10" fmla="*/ 16245 w 25518"/>
              <a:gd name="connsiteY10" fmla="*/ 2388 h 30018"/>
              <a:gd name="connsiteX11" fmla="*/ 11377 w 25518"/>
              <a:gd name="connsiteY11" fmla="*/ 0 h 30018"/>
              <a:gd name="connsiteX0" fmla="*/ 11441 w 25582"/>
              <a:gd name="connsiteY0" fmla="*/ 0 h 30018"/>
              <a:gd name="connsiteX1" fmla="*/ 8123 w 25582"/>
              <a:gd name="connsiteY1" fmla="*/ 877 h 30018"/>
              <a:gd name="connsiteX2" fmla="*/ 454 w 25582"/>
              <a:gd name="connsiteY2" fmla="*/ 5322 h 30018"/>
              <a:gd name="connsiteX3" fmla="*/ 2570 w 25582"/>
              <a:gd name="connsiteY3" fmla="*/ 22241 h 30018"/>
              <a:gd name="connsiteX4" fmla="*/ 13065 w 25582"/>
              <a:gd name="connsiteY4" fmla="*/ 30018 h 30018"/>
              <a:gd name="connsiteX5" fmla="*/ 13291 w 25582"/>
              <a:gd name="connsiteY5" fmla="*/ 30014 h 30018"/>
              <a:gd name="connsiteX6" fmla="*/ 20243 w 25582"/>
              <a:gd name="connsiteY6" fmla="*/ 28969 h 30018"/>
              <a:gd name="connsiteX7" fmla="*/ 24975 w 25582"/>
              <a:gd name="connsiteY7" fmla="*/ 25919 h 30018"/>
              <a:gd name="connsiteX8" fmla="*/ 21523 w 25582"/>
              <a:gd name="connsiteY8" fmla="*/ 16100 h 30018"/>
              <a:gd name="connsiteX9" fmla="*/ 18217 w 25582"/>
              <a:gd name="connsiteY9" fmla="*/ 10499 h 30018"/>
              <a:gd name="connsiteX10" fmla="*/ 16309 w 25582"/>
              <a:gd name="connsiteY10" fmla="*/ 2388 h 30018"/>
              <a:gd name="connsiteX11" fmla="*/ 11441 w 25582"/>
              <a:gd name="connsiteY11" fmla="*/ 0 h 30018"/>
              <a:gd name="connsiteX0" fmla="*/ 15038 w 29179"/>
              <a:gd name="connsiteY0" fmla="*/ 0 h 30018"/>
              <a:gd name="connsiteX1" fmla="*/ 11720 w 29179"/>
              <a:gd name="connsiteY1" fmla="*/ 877 h 30018"/>
              <a:gd name="connsiteX2" fmla="*/ 4051 w 29179"/>
              <a:gd name="connsiteY2" fmla="*/ 5322 h 30018"/>
              <a:gd name="connsiteX3" fmla="*/ 6167 w 29179"/>
              <a:gd name="connsiteY3" fmla="*/ 22241 h 30018"/>
              <a:gd name="connsiteX4" fmla="*/ 16662 w 29179"/>
              <a:gd name="connsiteY4" fmla="*/ 30018 h 30018"/>
              <a:gd name="connsiteX5" fmla="*/ 16888 w 29179"/>
              <a:gd name="connsiteY5" fmla="*/ 30014 h 30018"/>
              <a:gd name="connsiteX6" fmla="*/ 23840 w 29179"/>
              <a:gd name="connsiteY6" fmla="*/ 28969 h 30018"/>
              <a:gd name="connsiteX7" fmla="*/ 28572 w 29179"/>
              <a:gd name="connsiteY7" fmla="*/ 25919 h 30018"/>
              <a:gd name="connsiteX8" fmla="*/ 25120 w 29179"/>
              <a:gd name="connsiteY8" fmla="*/ 16100 h 30018"/>
              <a:gd name="connsiteX9" fmla="*/ 21814 w 29179"/>
              <a:gd name="connsiteY9" fmla="*/ 10499 h 30018"/>
              <a:gd name="connsiteX10" fmla="*/ 19906 w 29179"/>
              <a:gd name="connsiteY10" fmla="*/ 2388 h 30018"/>
              <a:gd name="connsiteX11" fmla="*/ 15038 w 29179"/>
              <a:gd name="connsiteY11" fmla="*/ 0 h 3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179" h="30018" extrusionOk="0">
                <a:moveTo>
                  <a:pt x="15038" y="0"/>
                </a:moveTo>
                <a:cubicBezTo>
                  <a:pt x="13927" y="0"/>
                  <a:pt x="13551" y="-10"/>
                  <a:pt x="11720" y="877"/>
                </a:cubicBezTo>
                <a:cubicBezTo>
                  <a:pt x="9889" y="1764"/>
                  <a:pt x="-7782" y="2480"/>
                  <a:pt x="4051" y="5322"/>
                </a:cubicBezTo>
                <a:cubicBezTo>
                  <a:pt x="22045" y="9644"/>
                  <a:pt x="4065" y="18125"/>
                  <a:pt x="6167" y="22241"/>
                </a:cubicBezTo>
                <a:cubicBezTo>
                  <a:pt x="8269" y="26357"/>
                  <a:pt x="12346" y="30018"/>
                  <a:pt x="16662" y="30018"/>
                </a:cubicBezTo>
                <a:cubicBezTo>
                  <a:pt x="16737" y="30018"/>
                  <a:pt x="16812" y="30017"/>
                  <a:pt x="16888" y="30014"/>
                </a:cubicBezTo>
                <a:cubicBezTo>
                  <a:pt x="19234" y="29931"/>
                  <a:pt x="21573" y="29580"/>
                  <a:pt x="23840" y="28969"/>
                </a:cubicBezTo>
                <a:cubicBezTo>
                  <a:pt x="25710" y="28468"/>
                  <a:pt x="27699" y="27647"/>
                  <a:pt x="28572" y="25919"/>
                </a:cubicBezTo>
                <a:cubicBezTo>
                  <a:pt x="30430" y="22241"/>
                  <a:pt x="27668" y="19168"/>
                  <a:pt x="25120" y="16100"/>
                </a:cubicBezTo>
                <a:cubicBezTo>
                  <a:pt x="23602" y="14271"/>
                  <a:pt x="22158" y="12448"/>
                  <a:pt x="21814" y="10499"/>
                </a:cubicBezTo>
                <a:cubicBezTo>
                  <a:pt x="21315" y="7678"/>
                  <a:pt x="21838" y="4803"/>
                  <a:pt x="19906" y="2388"/>
                </a:cubicBezTo>
                <a:cubicBezTo>
                  <a:pt x="18633" y="796"/>
                  <a:pt x="16871" y="0"/>
                  <a:pt x="15038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>
            <a:off x="5105357" y="-680901"/>
            <a:ext cx="2840738" cy="1145839"/>
          </a:xfrm>
          <a:custGeom>
            <a:avLst/>
            <a:gdLst>
              <a:gd name="connsiteX0" fmla="*/ 15540 w 51905"/>
              <a:gd name="connsiteY0" fmla="*/ 0 h 26082"/>
              <a:gd name="connsiteX1" fmla="*/ 2928 w 51905"/>
              <a:gd name="connsiteY1" fmla="*/ 6073 h 26082"/>
              <a:gd name="connsiteX2" fmla="*/ 1717 w 51905"/>
              <a:gd name="connsiteY2" fmla="*/ 17814 h 26082"/>
              <a:gd name="connsiteX3" fmla="*/ 7293 w 51905"/>
              <a:gd name="connsiteY3" fmla="*/ 23526 h 26082"/>
              <a:gd name="connsiteX4" fmla="*/ 17000 w 51905"/>
              <a:gd name="connsiteY4" fmla="*/ 20109 h 26082"/>
              <a:gd name="connsiteX5" fmla="*/ 28970 w 51905"/>
              <a:gd name="connsiteY5" fmla="*/ 25844 h 26082"/>
              <a:gd name="connsiteX6" fmla="*/ 42625 w 51905"/>
              <a:gd name="connsiteY6" fmla="*/ 24508 h 26082"/>
              <a:gd name="connsiteX7" fmla="*/ 48683 w 51905"/>
              <a:gd name="connsiteY7" fmla="*/ 22189 h 26082"/>
              <a:gd name="connsiteX8" fmla="*/ 51904 w 51905"/>
              <a:gd name="connsiteY8" fmla="*/ 16786 h 26082"/>
              <a:gd name="connsiteX9" fmla="*/ 45369 w 51905"/>
              <a:gd name="connsiteY9" fmla="*/ 9335 h 26082"/>
              <a:gd name="connsiteX10" fmla="*/ 26710 w 51905"/>
              <a:gd name="connsiteY10" fmla="*/ 4818 h 26082"/>
              <a:gd name="connsiteX11" fmla="*/ 17733 w 51905"/>
              <a:gd name="connsiteY11" fmla="*/ 247 h 26082"/>
              <a:gd name="connsiteX12" fmla="*/ 15540 w 51905"/>
              <a:gd name="connsiteY12" fmla="*/ 0 h 26082"/>
              <a:gd name="connsiteX0" fmla="*/ 15540 w 51905"/>
              <a:gd name="connsiteY0" fmla="*/ 0 h 25844"/>
              <a:gd name="connsiteX1" fmla="*/ 2928 w 51905"/>
              <a:gd name="connsiteY1" fmla="*/ 6073 h 25844"/>
              <a:gd name="connsiteX2" fmla="*/ 1717 w 51905"/>
              <a:gd name="connsiteY2" fmla="*/ 17814 h 25844"/>
              <a:gd name="connsiteX3" fmla="*/ 7293 w 51905"/>
              <a:gd name="connsiteY3" fmla="*/ 23526 h 25844"/>
              <a:gd name="connsiteX4" fmla="*/ 17000 w 51905"/>
              <a:gd name="connsiteY4" fmla="*/ 20109 h 25844"/>
              <a:gd name="connsiteX5" fmla="*/ 28970 w 51905"/>
              <a:gd name="connsiteY5" fmla="*/ 25844 h 25844"/>
              <a:gd name="connsiteX6" fmla="*/ 43321 w 51905"/>
              <a:gd name="connsiteY6" fmla="*/ 19989 h 25844"/>
              <a:gd name="connsiteX7" fmla="*/ 48683 w 51905"/>
              <a:gd name="connsiteY7" fmla="*/ 22189 h 25844"/>
              <a:gd name="connsiteX8" fmla="*/ 51904 w 51905"/>
              <a:gd name="connsiteY8" fmla="*/ 16786 h 25844"/>
              <a:gd name="connsiteX9" fmla="*/ 45369 w 51905"/>
              <a:gd name="connsiteY9" fmla="*/ 9335 h 25844"/>
              <a:gd name="connsiteX10" fmla="*/ 26710 w 51905"/>
              <a:gd name="connsiteY10" fmla="*/ 4818 h 25844"/>
              <a:gd name="connsiteX11" fmla="*/ 17733 w 51905"/>
              <a:gd name="connsiteY11" fmla="*/ 247 h 25844"/>
              <a:gd name="connsiteX12" fmla="*/ 15540 w 51905"/>
              <a:gd name="connsiteY12" fmla="*/ 0 h 25844"/>
              <a:gd name="connsiteX0" fmla="*/ 15540 w 51905"/>
              <a:gd name="connsiteY0" fmla="*/ 0 h 23983"/>
              <a:gd name="connsiteX1" fmla="*/ 2928 w 51905"/>
              <a:gd name="connsiteY1" fmla="*/ 6073 h 23983"/>
              <a:gd name="connsiteX2" fmla="*/ 1717 w 51905"/>
              <a:gd name="connsiteY2" fmla="*/ 17814 h 23983"/>
              <a:gd name="connsiteX3" fmla="*/ 7293 w 51905"/>
              <a:gd name="connsiteY3" fmla="*/ 23526 h 23983"/>
              <a:gd name="connsiteX4" fmla="*/ 17000 w 51905"/>
              <a:gd name="connsiteY4" fmla="*/ 20109 h 23983"/>
              <a:gd name="connsiteX5" fmla="*/ 29666 w 51905"/>
              <a:gd name="connsiteY5" fmla="*/ 23983 h 23983"/>
              <a:gd name="connsiteX6" fmla="*/ 43321 w 51905"/>
              <a:gd name="connsiteY6" fmla="*/ 19989 h 23983"/>
              <a:gd name="connsiteX7" fmla="*/ 48683 w 51905"/>
              <a:gd name="connsiteY7" fmla="*/ 22189 h 23983"/>
              <a:gd name="connsiteX8" fmla="*/ 51904 w 51905"/>
              <a:gd name="connsiteY8" fmla="*/ 16786 h 23983"/>
              <a:gd name="connsiteX9" fmla="*/ 45369 w 51905"/>
              <a:gd name="connsiteY9" fmla="*/ 9335 h 23983"/>
              <a:gd name="connsiteX10" fmla="*/ 26710 w 51905"/>
              <a:gd name="connsiteY10" fmla="*/ 4818 h 23983"/>
              <a:gd name="connsiteX11" fmla="*/ 17733 w 51905"/>
              <a:gd name="connsiteY11" fmla="*/ 247 h 23983"/>
              <a:gd name="connsiteX12" fmla="*/ 15540 w 51905"/>
              <a:gd name="connsiteY12" fmla="*/ 0 h 2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05" h="23983" extrusionOk="0">
                <a:moveTo>
                  <a:pt x="15540" y="0"/>
                </a:moveTo>
                <a:cubicBezTo>
                  <a:pt x="10860" y="0"/>
                  <a:pt x="6419" y="3229"/>
                  <a:pt x="2928" y="6073"/>
                </a:cubicBezTo>
                <a:cubicBezTo>
                  <a:pt x="-835" y="9142"/>
                  <a:pt x="-667" y="13798"/>
                  <a:pt x="1717" y="17814"/>
                </a:cubicBezTo>
                <a:cubicBezTo>
                  <a:pt x="3094" y="20141"/>
                  <a:pt x="4746" y="23144"/>
                  <a:pt x="7293" y="23526"/>
                </a:cubicBezTo>
                <a:cubicBezTo>
                  <a:pt x="9840" y="23908"/>
                  <a:pt x="13271" y="20033"/>
                  <a:pt x="17000" y="20109"/>
                </a:cubicBezTo>
                <a:cubicBezTo>
                  <a:pt x="20729" y="20185"/>
                  <a:pt x="25279" y="24003"/>
                  <a:pt x="29666" y="23983"/>
                </a:cubicBezTo>
                <a:cubicBezTo>
                  <a:pt x="34053" y="23963"/>
                  <a:pt x="40152" y="20288"/>
                  <a:pt x="43321" y="19989"/>
                </a:cubicBezTo>
                <a:cubicBezTo>
                  <a:pt x="46490" y="19690"/>
                  <a:pt x="47252" y="22723"/>
                  <a:pt x="48683" y="22189"/>
                </a:cubicBezTo>
                <a:cubicBezTo>
                  <a:pt x="50114" y="21655"/>
                  <a:pt x="51857" y="18963"/>
                  <a:pt x="51904" y="16786"/>
                </a:cubicBezTo>
                <a:cubicBezTo>
                  <a:pt x="51979" y="13258"/>
                  <a:pt x="48670" y="10576"/>
                  <a:pt x="45369" y="9335"/>
                </a:cubicBezTo>
                <a:cubicBezTo>
                  <a:pt x="39360" y="7077"/>
                  <a:pt x="32492" y="7610"/>
                  <a:pt x="26710" y="4818"/>
                </a:cubicBezTo>
                <a:cubicBezTo>
                  <a:pt x="23676" y="3353"/>
                  <a:pt x="21021" y="999"/>
                  <a:pt x="17733" y="247"/>
                </a:cubicBezTo>
                <a:cubicBezTo>
                  <a:pt x="16998" y="78"/>
                  <a:pt x="16266" y="0"/>
                  <a:pt x="1554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062;p16"/>
          <p:cNvSpPr/>
          <p:nvPr/>
        </p:nvSpPr>
        <p:spPr>
          <a:xfrm rot="764177">
            <a:off x="5822832" y="325381"/>
            <a:ext cx="514468" cy="279113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이등변 삼각형 1"/>
          <p:cNvSpPr/>
          <p:nvPr/>
        </p:nvSpPr>
        <p:spPr>
          <a:xfrm>
            <a:off x="826176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"/>
          <p:cNvSpPr/>
          <p:nvPr/>
        </p:nvSpPr>
        <p:spPr>
          <a:xfrm flipH="1">
            <a:off x="1505128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"/>
          <p:cNvSpPr/>
          <p:nvPr/>
        </p:nvSpPr>
        <p:spPr>
          <a:xfrm rot="1191198">
            <a:off x="3499856" y="5779705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6515100"/>
            <a:ext cx="12192000" cy="3429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"/>
          <p:cNvSpPr/>
          <p:nvPr/>
        </p:nvSpPr>
        <p:spPr>
          <a:xfrm>
            <a:off x="9563100" y="4876800"/>
            <a:ext cx="840517" cy="19812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"/>
          <p:cNvSpPr/>
          <p:nvPr/>
        </p:nvSpPr>
        <p:spPr>
          <a:xfrm flipH="1">
            <a:off x="843914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"/>
          <p:cNvSpPr/>
          <p:nvPr/>
        </p:nvSpPr>
        <p:spPr>
          <a:xfrm flipH="1">
            <a:off x="2158804" y="4572000"/>
            <a:ext cx="1299514" cy="2286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1"/>
          <p:cNvSpPr/>
          <p:nvPr/>
        </p:nvSpPr>
        <p:spPr>
          <a:xfrm rot="1254662">
            <a:off x="1896474" y="5352817"/>
            <a:ext cx="392987" cy="1558236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664980"/>
              <a:gd name="connsiteY0" fmla="*/ 2073408 h 2073408"/>
              <a:gd name="connsiteX1" fmla="*/ 43634 w 664980"/>
              <a:gd name="connsiteY1" fmla="*/ 0 h 2073408"/>
              <a:gd name="connsiteX2" fmla="*/ 635000 w 664980"/>
              <a:gd name="connsiteY2" fmla="*/ 2035308 h 2073408"/>
              <a:gd name="connsiteX3" fmla="*/ 0 w 664980"/>
              <a:gd name="connsiteY3" fmla="*/ 2073408 h 2073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4980" h="2073408">
                <a:moveTo>
                  <a:pt x="0" y="2073408"/>
                </a:moveTo>
                <a:cubicBezTo>
                  <a:pt x="270933" y="1692408"/>
                  <a:pt x="397272" y="1460659"/>
                  <a:pt x="43634" y="0"/>
                </a:cubicBezTo>
                <a:cubicBezTo>
                  <a:pt x="669887" y="1294425"/>
                  <a:pt x="715433" y="1959108"/>
                  <a:pt x="635000" y="2035308"/>
                </a:cubicBezTo>
                <a:lnTo>
                  <a:pt x="0" y="207340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1"/>
          <p:cNvSpPr/>
          <p:nvPr/>
        </p:nvSpPr>
        <p:spPr>
          <a:xfrm>
            <a:off x="7194138" y="5753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1"/>
          <p:cNvSpPr/>
          <p:nvPr/>
        </p:nvSpPr>
        <p:spPr>
          <a:xfrm rot="747086">
            <a:off x="5143465" y="624993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이등변 삼각형 1"/>
          <p:cNvSpPr/>
          <p:nvPr/>
        </p:nvSpPr>
        <p:spPr>
          <a:xfrm flipH="1">
            <a:off x="-139700" y="5994400"/>
            <a:ext cx="695966" cy="8636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1"/>
          <p:cNvSpPr/>
          <p:nvPr/>
        </p:nvSpPr>
        <p:spPr>
          <a:xfrm flipH="1">
            <a:off x="1329329" y="5626100"/>
            <a:ext cx="486433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1"/>
          <p:cNvSpPr/>
          <p:nvPr/>
        </p:nvSpPr>
        <p:spPr>
          <a:xfrm>
            <a:off x="-206617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이등변 삼각형 1"/>
          <p:cNvSpPr/>
          <p:nvPr/>
        </p:nvSpPr>
        <p:spPr>
          <a:xfrm>
            <a:off x="224202" y="53340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이등변 삼각형 1"/>
          <p:cNvSpPr/>
          <p:nvPr/>
        </p:nvSpPr>
        <p:spPr>
          <a:xfrm>
            <a:off x="2664896" y="5805941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이등변 삼각형 1"/>
          <p:cNvSpPr/>
          <p:nvPr/>
        </p:nvSpPr>
        <p:spPr>
          <a:xfrm flipH="1">
            <a:off x="8755740" y="5626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이등변 삼각형 1"/>
          <p:cNvSpPr/>
          <p:nvPr/>
        </p:nvSpPr>
        <p:spPr>
          <a:xfrm>
            <a:off x="7515876" y="5753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1"/>
          <p:cNvSpPr/>
          <p:nvPr/>
        </p:nvSpPr>
        <p:spPr>
          <a:xfrm>
            <a:off x="11592304" y="54800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이등변 삼각형 1"/>
          <p:cNvSpPr/>
          <p:nvPr/>
        </p:nvSpPr>
        <p:spPr>
          <a:xfrm>
            <a:off x="5264182" y="5884532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1"/>
          <p:cNvSpPr/>
          <p:nvPr/>
        </p:nvSpPr>
        <p:spPr>
          <a:xfrm>
            <a:off x="10197353" y="5702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1"/>
          <p:cNvSpPr/>
          <p:nvPr/>
        </p:nvSpPr>
        <p:spPr>
          <a:xfrm flipH="1">
            <a:off x="11270211" y="597737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1"/>
          <p:cNvSpPr/>
          <p:nvPr/>
        </p:nvSpPr>
        <p:spPr>
          <a:xfrm rot="747086">
            <a:off x="11209054" y="61970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1"/>
          <p:cNvSpPr/>
          <p:nvPr/>
        </p:nvSpPr>
        <p:spPr>
          <a:xfrm rot="20852914" flipH="1">
            <a:off x="10708158" y="6220446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이등변 삼각형 1"/>
          <p:cNvSpPr/>
          <p:nvPr/>
        </p:nvSpPr>
        <p:spPr>
          <a:xfrm rot="747086">
            <a:off x="10835245" y="6010021"/>
            <a:ext cx="594304" cy="848774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이등변 삼각형 1"/>
          <p:cNvSpPr/>
          <p:nvPr/>
        </p:nvSpPr>
        <p:spPr>
          <a:xfrm rot="20852914" flipH="1">
            <a:off x="8362026" y="62499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이등변 삼각형 1"/>
          <p:cNvSpPr/>
          <p:nvPr/>
        </p:nvSpPr>
        <p:spPr>
          <a:xfrm rot="1657982">
            <a:off x="9471151" y="5915434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이등변 삼각형 1"/>
          <p:cNvSpPr/>
          <p:nvPr/>
        </p:nvSpPr>
        <p:spPr>
          <a:xfrm>
            <a:off x="2779656" y="5435624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1"/>
          <p:cNvSpPr/>
          <p:nvPr/>
        </p:nvSpPr>
        <p:spPr>
          <a:xfrm>
            <a:off x="4211042" y="5448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이등변 삼각형 1"/>
          <p:cNvSpPr/>
          <p:nvPr/>
        </p:nvSpPr>
        <p:spPr>
          <a:xfrm flipH="1">
            <a:off x="6449646" y="55689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이등변 삼각형 1"/>
          <p:cNvSpPr/>
          <p:nvPr/>
        </p:nvSpPr>
        <p:spPr>
          <a:xfrm>
            <a:off x="7858870" y="6083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이등변 삼각형 1"/>
          <p:cNvSpPr/>
          <p:nvPr/>
        </p:nvSpPr>
        <p:spPr>
          <a:xfrm flipH="1">
            <a:off x="8377271" y="59944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이등변 삼각형 1"/>
          <p:cNvSpPr/>
          <p:nvPr/>
        </p:nvSpPr>
        <p:spPr>
          <a:xfrm>
            <a:off x="6790781" y="5994400"/>
            <a:ext cx="774843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1"/>
          <p:cNvSpPr/>
          <p:nvPr/>
        </p:nvSpPr>
        <p:spPr>
          <a:xfrm rot="20567110">
            <a:off x="6014041" y="5733133"/>
            <a:ext cx="774843" cy="159650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이등변 삼각형 1"/>
          <p:cNvSpPr/>
          <p:nvPr/>
        </p:nvSpPr>
        <p:spPr>
          <a:xfrm>
            <a:off x="4367077" y="5805941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이등변 삼각형 1"/>
          <p:cNvSpPr/>
          <p:nvPr/>
        </p:nvSpPr>
        <p:spPr>
          <a:xfrm rot="2776079">
            <a:off x="3807043" y="6070733"/>
            <a:ext cx="626675" cy="86195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이등변 삼각형 1"/>
          <p:cNvSpPr/>
          <p:nvPr/>
        </p:nvSpPr>
        <p:spPr>
          <a:xfrm rot="20022180" flipH="1">
            <a:off x="5620491" y="6025273"/>
            <a:ext cx="616277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879357"/>
              <a:gd name="connsiteY0" fmla="*/ 1828800 h 1828800"/>
              <a:gd name="connsiteX1" fmla="*/ 0 w 879357"/>
              <a:gd name="connsiteY1" fmla="*/ 0 h 1828800"/>
              <a:gd name="connsiteX2" fmla="*/ 863600 w 879357"/>
              <a:gd name="connsiteY2" fmla="*/ 1790700 h 1828800"/>
              <a:gd name="connsiteX3" fmla="*/ 228600 w 87935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357" h="1828800">
                <a:moveTo>
                  <a:pt x="228600" y="1828800"/>
                </a:moveTo>
                <a:cubicBezTo>
                  <a:pt x="499533" y="1447800"/>
                  <a:pt x="63730" y="1484722"/>
                  <a:pt x="0" y="0"/>
                </a:cubicBezTo>
                <a:cubicBezTo>
                  <a:pt x="725537" y="121226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이등변 삼각형 1"/>
          <p:cNvSpPr/>
          <p:nvPr/>
        </p:nvSpPr>
        <p:spPr>
          <a:xfrm rot="20196201" flipH="1">
            <a:off x="9578065" y="63546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이등변 삼각형 1"/>
          <p:cNvSpPr/>
          <p:nvPr/>
        </p:nvSpPr>
        <p:spPr>
          <a:xfrm rot="20852914" flipH="1">
            <a:off x="8514426" y="64023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이등변 삼각형 1"/>
          <p:cNvSpPr/>
          <p:nvPr/>
        </p:nvSpPr>
        <p:spPr>
          <a:xfrm rot="20852914" flipH="1">
            <a:off x="8666826" y="65547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이등변 삼각형 1"/>
          <p:cNvSpPr/>
          <p:nvPr/>
        </p:nvSpPr>
        <p:spPr>
          <a:xfrm rot="20196201" flipH="1">
            <a:off x="9524702" y="626743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이등변 삼각형 1"/>
          <p:cNvSpPr/>
          <p:nvPr/>
        </p:nvSpPr>
        <p:spPr>
          <a:xfrm rot="20196201" flipH="1">
            <a:off x="9438484" y="6366497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이등변 삼각형 1"/>
          <p:cNvSpPr/>
          <p:nvPr/>
        </p:nvSpPr>
        <p:spPr>
          <a:xfrm rot="1403799">
            <a:off x="9322318" y="63043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이등변 삼각형 1"/>
          <p:cNvSpPr/>
          <p:nvPr/>
        </p:nvSpPr>
        <p:spPr>
          <a:xfrm rot="20196201" flipH="1">
            <a:off x="9247332" y="6201275"/>
            <a:ext cx="362064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이등변 삼각형 1"/>
          <p:cNvSpPr/>
          <p:nvPr/>
        </p:nvSpPr>
        <p:spPr>
          <a:xfrm rot="747086">
            <a:off x="10789896" y="6324941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이등변 삼각형 1"/>
          <p:cNvSpPr/>
          <p:nvPr/>
        </p:nvSpPr>
        <p:spPr>
          <a:xfrm rot="747086">
            <a:off x="10916954" y="63875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이등변 삼각형 1"/>
          <p:cNvSpPr/>
          <p:nvPr/>
        </p:nvSpPr>
        <p:spPr>
          <a:xfrm rot="747086">
            <a:off x="5659074" y="626898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6" name="그룹 65"/>
          <p:cNvGrpSpPr/>
          <p:nvPr/>
        </p:nvGrpSpPr>
        <p:grpSpPr>
          <a:xfrm>
            <a:off x="621256" y="5830094"/>
            <a:ext cx="629301" cy="942068"/>
            <a:chOff x="3531599" y="2260850"/>
            <a:chExt cx="2176353" cy="2391659"/>
          </a:xfrm>
        </p:grpSpPr>
        <p:sp>
          <p:nvSpPr>
            <p:cNvPr id="65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3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4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7" name="그룹 66"/>
          <p:cNvGrpSpPr/>
          <p:nvPr/>
        </p:nvGrpSpPr>
        <p:grpSpPr>
          <a:xfrm flipH="1">
            <a:off x="1461887" y="5830094"/>
            <a:ext cx="629301" cy="942068"/>
            <a:chOff x="3531599" y="2260850"/>
            <a:chExt cx="2176353" cy="2391659"/>
          </a:xfrm>
        </p:grpSpPr>
        <p:sp>
          <p:nvSpPr>
            <p:cNvPr id="6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7" name="그룹 86"/>
          <p:cNvGrpSpPr/>
          <p:nvPr/>
        </p:nvGrpSpPr>
        <p:grpSpPr>
          <a:xfrm rot="1029319">
            <a:off x="8604774" y="5811411"/>
            <a:ext cx="577759" cy="960420"/>
            <a:chOff x="7368336" y="3381146"/>
            <a:chExt cx="577759" cy="960420"/>
          </a:xfrm>
        </p:grpSpPr>
        <p:sp>
          <p:nvSpPr>
            <p:cNvPr id="73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4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5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6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/>
          <p:cNvGrpSpPr/>
          <p:nvPr/>
        </p:nvGrpSpPr>
        <p:grpSpPr>
          <a:xfrm rot="780824">
            <a:off x="5128278" y="5844264"/>
            <a:ext cx="629301" cy="942068"/>
            <a:chOff x="3531599" y="2260850"/>
            <a:chExt cx="2176353" cy="2391659"/>
          </a:xfrm>
        </p:grpSpPr>
        <p:sp>
          <p:nvSpPr>
            <p:cNvPr id="7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10568024" y="5819548"/>
            <a:ext cx="629301" cy="942068"/>
            <a:chOff x="3531599" y="2260850"/>
            <a:chExt cx="2176353" cy="2391659"/>
          </a:xfrm>
        </p:grpSpPr>
        <p:sp>
          <p:nvSpPr>
            <p:cNvPr id="83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4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6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8" name="그룹 87"/>
          <p:cNvGrpSpPr/>
          <p:nvPr/>
        </p:nvGrpSpPr>
        <p:grpSpPr>
          <a:xfrm rot="1029319">
            <a:off x="6729172" y="5742788"/>
            <a:ext cx="577759" cy="960420"/>
            <a:chOff x="7368336" y="3381146"/>
            <a:chExt cx="577759" cy="960420"/>
          </a:xfrm>
        </p:grpSpPr>
        <p:sp>
          <p:nvSpPr>
            <p:cNvPr id="89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0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1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2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3" name="그룹 92"/>
          <p:cNvGrpSpPr/>
          <p:nvPr/>
        </p:nvGrpSpPr>
        <p:grpSpPr>
          <a:xfrm rot="20570681" flipH="1">
            <a:off x="3803281" y="5764084"/>
            <a:ext cx="577759" cy="960420"/>
            <a:chOff x="7368336" y="3381146"/>
            <a:chExt cx="577759" cy="960420"/>
          </a:xfrm>
        </p:grpSpPr>
        <p:sp>
          <p:nvSpPr>
            <p:cNvPr id="94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5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6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99" name="타원 98"/>
          <p:cNvSpPr/>
          <p:nvPr/>
        </p:nvSpPr>
        <p:spPr>
          <a:xfrm>
            <a:off x="11537178" y="371402"/>
            <a:ext cx="339129" cy="521447"/>
          </a:xfrm>
          <a:custGeom>
            <a:avLst/>
            <a:gdLst>
              <a:gd name="connsiteX0" fmla="*/ 0 w 433784"/>
              <a:gd name="connsiteY0" fmla="*/ 319088 h 638175"/>
              <a:gd name="connsiteX1" fmla="*/ 216892 w 433784"/>
              <a:gd name="connsiteY1" fmla="*/ 0 h 638175"/>
              <a:gd name="connsiteX2" fmla="*/ 433784 w 433784"/>
              <a:gd name="connsiteY2" fmla="*/ 319088 h 638175"/>
              <a:gd name="connsiteX3" fmla="*/ 216892 w 433784"/>
              <a:gd name="connsiteY3" fmla="*/ 638176 h 638175"/>
              <a:gd name="connsiteX4" fmla="*/ 0 w 433784"/>
              <a:gd name="connsiteY4" fmla="*/ 319088 h 638175"/>
              <a:gd name="connsiteX0" fmla="*/ 0 w 338534"/>
              <a:gd name="connsiteY0" fmla="*/ 319088 h 638176"/>
              <a:gd name="connsiteX1" fmla="*/ 121642 w 338534"/>
              <a:gd name="connsiteY1" fmla="*/ 0 h 638176"/>
              <a:gd name="connsiteX2" fmla="*/ 338534 w 338534"/>
              <a:gd name="connsiteY2" fmla="*/ 319088 h 638176"/>
              <a:gd name="connsiteX3" fmla="*/ 121642 w 338534"/>
              <a:gd name="connsiteY3" fmla="*/ 638176 h 638176"/>
              <a:gd name="connsiteX4" fmla="*/ 0 w 338534"/>
              <a:gd name="connsiteY4" fmla="*/ 319088 h 638176"/>
              <a:gd name="connsiteX0" fmla="*/ 49207 w 387741"/>
              <a:gd name="connsiteY0" fmla="*/ 319088 h 638176"/>
              <a:gd name="connsiteX1" fmla="*/ 170849 w 387741"/>
              <a:gd name="connsiteY1" fmla="*/ 0 h 638176"/>
              <a:gd name="connsiteX2" fmla="*/ 387741 w 387741"/>
              <a:gd name="connsiteY2" fmla="*/ 319088 h 638176"/>
              <a:gd name="connsiteX3" fmla="*/ 170849 w 387741"/>
              <a:gd name="connsiteY3" fmla="*/ 638176 h 638176"/>
              <a:gd name="connsiteX4" fmla="*/ 49207 w 387741"/>
              <a:gd name="connsiteY4" fmla="*/ 319088 h 638176"/>
              <a:gd name="connsiteX0" fmla="*/ 595 w 339129"/>
              <a:gd name="connsiteY0" fmla="*/ 338138 h 657226"/>
              <a:gd name="connsiteX1" fmla="*/ 169862 w 339129"/>
              <a:gd name="connsiteY1" fmla="*/ 0 h 657226"/>
              <a:gd name="connsiteX2" fmla="*/ 339129 w 339129"/>
              <a:gd name="connsiteY2" fmla="*/ 338138 h 657226"/>
              <a:gd name="connsiteX3" fmla="*/ 122237 w 339129"/>
              <a:gd name="connsiteY3" fmla="*/ 657226 h 657226"/>
              <a:gd name="connsiteX4" fmla="*/ 595 w 339129"/>
              <a:gd name="connsiteY4" fmla="*/ 338138 h 65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129" h="657226">
                <a:moveTo>
                  <a:pt x="595" y="338138"/>
                </a:moveTo>
                <a:cubicBezTo>
                  <a:pt x="8533" y="228600"/>
                  <a:pt x="113440" y="0"/>
                  <a:pt x="169862" y="0"/>
                </a:cubicBezTo>
                <a:cubicBezTo>
                  <a:pt x="226284" y="0"/>
                  <a:pt x="339129" y="161911"/>
                  <a:pt x="339129" y="338138"/>
                </a:cubicBezTo>
                <a:cubicBezTo>
                  <a:pt x="339129" y="514365"/>
                  <a:pt x="178659" y="657226"/>
                  <a:pt x="122237" y="657226"/>
                </a:cubicBezTo>
                <a:cubicBezTo>
                  <a:pt x="65815" y="657226"/>
                  <a:pt x="-7342" y="447676"/>
                  <a:pt x="595" y="338138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883" y="1624457"/>
            <a:ext cx="3556361" cy="343922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2464588" y="1930933"/>
            <a:ext cx="1643086" cy="15590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/>
          <p:cNvSpPr/>
          <p:nvPr/>
        </p:nvSpPr>
        <p:spPr>
          <a:xfrm>
            <a:off x="2460115" y="2129805"/>
            <a:ext cx="1643086" cy="519623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0" name="꺾인 연결선 99"/>
          <p:cNvCxnSpPr>
            <a:stCxn id="8" idx="3"/>
            <a:endCxn id="105" idx="1"/>
          </p:cNvCxnSpPr>
          <p:nvPr/>
        </p:nvCxnSpPr>
        <p:spPr>
          <a:xfrm>
            <a:off x="4107674" y="2008883"/>
            <a:ext cx="2749155" cy="5706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98" idx="3"/>
            <a:endCxn id="107" idx="0"/>
          </p:cNvCxnSpPr>
          <p:nvPr/>
        </p:nvCxnSpPr>
        <p:spPr>
          <a:xfrm>
            <a:off x="4103201" y="2389617"/>
            <a:ext cx="5129274" cy="720754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직사각형 101"/>
          <p:cNvSpPr/>
          <p:nvPr/>
        </p:nvSpPr>
        <p:spPr>
          <a:xfrm>
            <a:off x="2032002" y="1084326"/>
            <a:ext cx="2388015" cy="4489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2104577" y="1027072"/>
            <a:ext cx="2410396" cy="4294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1:1</a:t>
            </a:r>
            <a:r>
              <a:rPr lang="ko-KR" altLang="en-US" b="1" dirty="0" smtClean="0">
                <a:solidFill>
                  <a:schemeClr val="tx1"/>
                </a:solidFill>
              </a:rPr>
              <a:t>문의 개선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856829" y="1845312"/>
            <a:ext cx="4926349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 smtClean="0"/>
              <a:t>질문하고자 하는 유형을 탐색하여 우선순위로 배치</a:t>
            </a:r>
            <a:endParaRPr lang="ko-KR" altLang="en-US" sz="1600" dirty="0"/>
          </a:p>
        </p:txBody>
      </p:sp>
      <p:sp>
        <p:nvSpPr>
          <p:cNvPr id="106" name="직사각형 105"/>
          <p:cNvSpPr/>
          <p:nvPr/>
        </p:nvSpPr>
        <p:spPr>
          <a:xfrm>
            <a:off x="6366521" y="3190110"/>
            <a:ext cx="5733115" cy="4566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TextBox 106"/>
          <p:cNvSpPr txBox="1"/>
          <p:nvPr/>
        </p:nvSpPr>
        <p:spPr>
          <a:xfrm>
            <a:off x="6438280" y="3110371"/>
            <a:ext cx="5588389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센터에서 누구의 문의를 했을 대 식별 대상을 보기 위해서 이름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닉네임을 추가</a:t>
            </a:r>
            <a:endParaRPr lang="en-US" altLang="ko-KR" sz="1200" dirty="0" smtClean="0"/>
          </a:p>
          <a:p>
            <a:r>
              <a:rPr lang="ko-KR" altLang="en-US" sz="1200" dirty="0" smtClean="0"/>
              <a:t>문의한 대상에게 답변내용을 보낼 수 있게 이메일을 추가하였습니다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7917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8178381" y="4439896"/>
            <a:ext cx="2159088" cy="41718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3559118" y="4203771"/>
            <a:ext cx="2920823" cy="8245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8199738" y="2847430"/>
            <a:ext cx="2920823" cy="8245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3519805" y="2953353"/>
            <a:ext cx="2162176" cy="38214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2060723" y="1415583"/>
            <a:ext cx="8693124" cy="6946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Google Shape;3073;p17"/>
          <p:cNvSpPr/>
          <p:nvPr/>
        </p:nvSpPr>
        <p:spPr>
          <a:xfrm>
            <a:off x="9675301" y="-601371"/>
            <a:ext cx="2556825" cy="1562497"/>
          </a:xfrm>
          <a:custGeom>
            <a:avLst/>
            <a:gdLst/>
            <a:ahLst/>
            <a:cxnLst/>
            <a:rect l="l" t="t" r="r" b="b"/>
            <a:pathLst>
              <a:path w="51440" h="31437" extrusionOk="0">
                <a:moveTo>
                  <a:pt x="51440" y="0"/>
                </a:moveTo>
                <a:lnTo>
                  <a:pt x="2368" y="363"/>
                </a:lnTo>
                <a:cubicBezTo>
                  <a:pt x="4510" y="748"/>
                  <a:pt x="5991" y="2928"/>
                  <a:pt x="6168" y="5098"/>
                </a:cubicBezTo>
                <a:cubicBezTo>
                  <a:pt x="6344" y="7271"/>
                  <a:pt x="5483" y="9393"/>
                  <a:pt x="4409" y="11289"/>
                </a:cubicBezTo>
                <a:cubicBezTo>
                  <a:pt x="3336" y="13182"/>
                  <a:pt x="2032" y="14958"/>
                  <a:pt x="1187" y="16966"/>
                </a:cubicBezTo>
                <a:cubicBezTo>
                  <a:pt x="537" y="18519"/>
                  <a:pt x="173" y="20188"/>
                  <a:pt x="84" y="21870"/>
                </a:cubicBezTo>
                <a:cubicBezTo>
                  <a:pt x="0" y="23437"/>
                  <a:pt x="163" y="25047"/>
                  <a:pt x="807" y="26476"/>
                </a:cubicBezTo>
                <a:cubicBezTo>
                  <a:pt x="1977" y="29075"/>
                  <a:pt x="4662" y="30795"/>
                  <a:pt x="7473" y="31273"/>
                </a:cubicBezTo>
                <a:cubicBezTo>
                  <a:pt x="8126" y="31385"/>
                  <a:pt x="8784" y="31437"/>
                  <a:pt x="9443" y="31437"/>
                </a:cubicBezTo>
                <a:cubicBezTo>
                  <a:pt x="11619" y="31437"/>
                  <a:pt x="13800" y="30870"/>
                  <a:pt x="15816" y="30020"/>
                </a:cubicBezTo>
                <a:cubicBezTo>
                  <a:pt x="18444" y="28912"/>
                  <a:pt x="20842" y="27341"/>
                  <a:pt x="23264" y="25836"/>
                </a:cubicBezTo>
                <a:cubicBezTo>
                  <a:pt x="27830" y="23001"/>
                  <a:pt x="32557" y="20360"/>
                  <a:pt x="37631" y="18589"/>
                </a:cubicBezTo>
                <a:cubicBezTo>
                  <a:pt x="41456" y="17253"/>
                  <a:pt x="45503" y="16426"/>
                  <a:pt x="49545" y="16426"/>
                </a:cubicBezTo>
                <a:cubicBezTo>
                  <a:pt x="50177" y="16426"/>
                  <a:pt x="50809" y="16446"/>
                  <a:pt x="51440" y="16488"/>
                </a:cubicBezTo>
                <a:lnTo>
                  <a:pt x="5144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3074;p17"/>
          <p:cNvGrpSpPr/>
          <p:nvPr/>
        </p:nvGrpSpPr>
        <p:grpSpPr>
          <a:xfrm rot="16200000" flipH="1">
            <a:off x="9601202" y="4267204"/>
            <a:ext cx="2319865" cy="2861730"/>
            <a:chOff x="4137500" y="3664900"/>
            <a:chExt cx="1361950" cy="116347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1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3079;p17"/>
          <p:cNvSpPr/>
          <p:nvPr/>
        </p:nvSpPr>
        <p:spPr>
          <a:xfrm>
            <a:off x="736998" y="-291465"/>
            <a:ext cx="2423101" cy="942684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</p:sp>
      <p:sp>
        <p:nvSpPr>
          <p:cNvPr id="16" name="Google Shape;3080;p17"/>
          <p:cNvSpPr/>
          <p:nvPr/>
        </p:nvSpPr>
        <p:spPr>
          <a:xfrm>
            <a:off x="-75833" y="5351168"/>
            <a:ext cx="1686707" cy="1426578"/>
          </a:xfrm>
          <a:custGeom>
            <a:avLst/>
            <a:gdLst/>
            <a:ahLst/>
            <a:cxnLst/>
            <a:rect l="l" t="t" r="r" b="b"/>
            <a:pathLst>
              <a:path w="27830" h="23537" extrusionOk="0">
                <a:moveTo>
                  <a:pt x="17298" y="0"/>
                </a:moveTo>
                <a:cubicBezTo>
                  <a:pt x="14384" y="0"/>
                  <a:pt x="11355" y="1565"/>
                  <a:pt x="10215" y="4263"/>
                </a:cubicBezTo>
                <a:cubicBezTo>
                  <a:pt x="9067" y="6979"/>
                  <a:pt x="6990" y="6611"/>
                  <a:pt x="4625" y="7647"/>
                </a:cubicBezTo>
                <a:cubicBezTo>
                  <a:pt x="2959" y="8375"/>
                  <a:pt x="1386" y="9451"/>
                  <a:pt x="726" y="11215"/>
                </a:cubicBezTo>
                <a:cubicBezTo>
                  <a:pt x="1" y="13146"/>
                  <a:pt x="979" y="15440"/>
                  <a:pt x="2140" y="17005"/>
                </a:cubicBezTo>
                <a:cubicBezTo>
                  <a:pt x="4997" y="20853"/>
                  <a:pt x="9361" y="23010"/>
                  <a:pt x="14017" y="23450"/>
                </a:cubicBezTo>
                <a:cubicBezTo>
                  <a:pt x="14622" y="23508"/>
                  <a:pt x="15233" y="23537"/>
                  <a:pt x="15846" y="23537"/>
                </a:cubicBezTo>
                <a:cubicBezTo>
                  <a:pt x="16179" y="23537"/>
                  <a:pt x="16512" y="23528"/>
                  <a:pt x="16846" y="23511"/>
                </a:cubicBezTo>
                <a:cubicBezTo>
                  <a:pt x="18414" y="23430"/>
                  <a:pt x="20342" y="23086"/>
                  <a:pt x="21605" y="22071"/>
                </a:cubicBezTo>
                <a:cubicBezTo>
                  <a:pt x="22894" y="21034"/>
                  <a:pt x="22844" y="19262"/>
                  <a:pt x="23510" y="17874"/>
                </a:cubicBezTo>
                <a:cubicBezTo>
                  <a:pt x="23881" y="17099"/>
                  <a:pt x="24562" y="16489"/>
                  <a:pt x="25074" y="15777"/>
                </a:cubicBezTo>
                <a:cubicBezTo>
                  <a:pt x="26452" y="13867"/>
                  <a:pt x="27829" y="11289"/>
                  <a:pt x="27635" y="8858"/>
                </a:cubicBezTo>
                <a:cubicBezTo>
                  <a:pt x="27335" y="5106"/>
                  <a:pt x="22642" y="1118"/>
                  <a:pt x="19183" y="232"/>
                </a:cubicBezTo>
                <a:cubicBezTo>
                  <a:pt x="18574" y="76"/>
                  <a:pt x="17939" y="0"/>
                  <a:pt x="17298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081;p17"/>
          <p:cNvSpPr/>
          <p:nvPr/>
        </p:nvSpPr>
        <p:spPr>
          <a:xfrm rot="4234437">
            <a:off x="-1623563" y="4730976"/>
            <a:ext cx="4176201" cy="1226937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082;p17"/>
          <p:cNvSpPr/>
          <p:nvPr/>
        </p:nvSpPr>
        <p:spPr>
          <a:xfrm>
            <a:off x="447950" y="5786707"/>
            <a:ext cx="639139" cy="731179"/>
          </a:xfrm>
          <a:custGeom>
            <a:avLst/>
            <a:gdLst/>
            <a:ahLst/>
            <a:cxnLst/>
            <a:rect l="l" t="t" r="r" b="b"/>
            <a:pathLst>
              <a:path w="261674" h="177363" extrusionOk="0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</p:sp>
      <p:sp>
        <p:nvSpPr>
          <p:cNvPr id="20" name="TextBox 19"/>
          <p:cNvSpPr txBox="1"/>
          <p:nvPr/>
        </p:nvSpPr>
        <p:spPr>
          <a:xfrm>
            <a:off x="2198709" y="1342108"/>
            <a:ext cx="8667852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목록 리스트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418573" y="2878694"/>
            <a:ext cx="2187031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프로그램 소개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066211" y="2733076"/>
            <a:ext cx="2963539" cy="8309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사용성테스트</a:t>
            </a:r>
            <a:endParaRPr lang="en-US" altLang="ko-KR" sz="2400" dirty="0"/>
          </a:p>
          <a:p>
            <a:pPr algn="ctr"/>
            <a:r>
              <a:rPr lang="ko-KR" altLang="en-US" sz="2400" dirty="0"/>
              <a:t>계획서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414647" y="4073739"/>
            <a:ext cx="2963539" cy="83099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/>
              <a:t>사용성테스트</a:t>
            </a:r>
            <a:endParaRPr lang="en-US" altLang="ko-KR" sz="2400" dirty="0"/>
          </a:p>
          <a:p>
            <a:pPr algn="ctr"/>
            <a:r>
              <a:rPr lang="ko-KR" altLang="en-US" sz="2400" dirty="0"/>
              <a:t>수행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066211" y="4338081"/>
            <a:ext cx="2187031" cy="4001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개선</a:t>
            </a:r>
          </a:p>
        </p:txBody>
      </p:sp>
      <p:sp>
        <p:nvSpPr>
          <p:cNvPr id="24" name="위로 굽은 화살표 23"/>
          <p:cNvSpPr/>
          <p:nvPr/>
        </p:nvSpPr>
        <p:spPr>
          <a:xfrm rot="5400000">
            <a:off x="2399491" y="2419872"/>
            <a:ext cx="871750" cy="899360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위로 굽은 화살표 33"/>
          <p:cNvSpPr/>
          <p:nvPr/>
        </p:nvSpPr>
        <p:spPr>
          <a:xfrm rot="5400000">
            <a:off x="2398415" y="3823968"/>
            <a:ext cx="871750" cy="899360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위로 굽은 화살표 29"/>
          <p:cNvSpPr/>
          <p:nvPr/>
        </p:nvSpPr>
        <p:spPr>
          <a:xfrm rot="5400000">
            <a:off x="6854014" y="2424909"/>
            <a:ext cx="871750" cy="899360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위로 굽은 화살표 30"/>
          <p:cNvSpPr/>
          <p:nvPr/>
        </p:nvSpPr>
        <p:spPr>
          <a:xfrm rot="5400000">
            <a:off x="6852938" y="3829005"/>
            <a:ext cx="871750" cy="899360"/>
          </a:xfrm>
          <a:prstGeom prst="bentUp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89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63;p16"/>
          <p:cNvSpPr/>
          <p:nvPr/>
        </p:nvSpPr>
        <p:spPr>
          <a:xfrm>
            <a:off x="777918" y="1260485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>
            <a:off x="736418" y="800135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 rot="10800000">
            <a:off x="-1067973" y="-1068487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 rot="20690224">
            <a:off x="11297201" y="-621267"/>
            <a:ext cx="1966519" cy="2917406"/>
          </a:xfrm>
          <a:custGeom>
            <a:avLst/>
            <a:gdLst>
              <a:gd name="connsiteX0" fmla="*/ 9558 w 23699"/>
              <a:gd name="connsiteY0" fmla="*/ 0 h 30018"/>
              <a:gd name="connsiteX1" fmla="*/ 6240 w 23699"/>
              <a:gd name="connsiteY1" fmla="*/ 877 h 30018"/>
              <a:gd name="connsiteX2" fmla="*/ 3849 w 23699"/>
              <a:gd name="connsiteY2" fmla="*/ 4181 h 30018"/>
              <a:gd name="connsiteX3" fmla="*/ 687 w 23699"/>
              <a:gd name="connsiteY3" fmla="*/ 22241 h 30018"/>
              <a:gd name="connsiteX4" fmla="*/ 11182 w 23699"/>
              <a:gd name="connsiteY4" fmla="*/ 30018 h 30018"/>
              <a:gd name="connsiteX5" fmla="*/ 11408 w 23699"/>
              <a:gd name="connsiteY5" fmla="*/ 30014 h 30018"/>
              <a:gd name="connsiteX6" fmla="*/ 18360 w 23699"/>
              <a:gd name="connsiteY6" fmla="*/ 28969 h 30018"/>
              <a:gd name="connsiteX7" fmla="*/ 23092 w 23699"/>
              <a:gd name="connsiteY7" fmla="*/ 25919 h 30018"/>
              <a:gd name="connsiteX8" fmla="*/ 19640 w 23699"/>
              <a:gd name="connsiteY8" fmla="*/ 16100 h 30018"/>
              <a:gd name="connsiteX9" fmla="*/ 16334 w 23699"/>
              <a:gd name="connsiteY9" fmla="*/ 10499 h 30018"/>
              <a:gd name="connsiteX10" fmla="*/ 14426 w 23699"/>
              <a:gd name="connsiteY10" fmla="*/ 2388 h 30018"/>
              <a:gd name="connsiteX11" fmla="*/ 9558 w 23699"/>
              <a:gd name="connsiteY11" fmla="*/ 0 h 30018"/>
              <a:gd name="connsiteX0" fmla="*/ 9641 w 23782"/>
              <a:gd name="connsiteY0" fmla="*/ 0 h 30018"/>
              <a:gd name="connsiteX1" fmla="*/ 6323 w 23782"/>
              <a:gd name="connsiteY1" fmla="*/ 877 h 30018"/>
              <a:gd name="connsiteX2" fmla="*/ 3932 w 23782"/>
              <a:gd name="connsiteY2" fmla="*/ 4181 h 30018"/>
              <a:gd name="connsiteX3" fmla="*/ 770 w 23782"/>
              <a:gd name="connsiteY3" fmla="*/ 22241 h 30018"/>
              <a:gd name="connsiteX4" fmla="*/ 11265 w 23782"/>
              <a:gd name="connsiteY4" fmla="*/ 30018 h 30018"/>
              <a:gd name="connsiteX5" fmla="*/ 11491 w 23782"/>
              <a:gd name="connsiteY5" fmla="*/ 30014 h 30018"/>
              <a:gd name="connsiteX6" fmla="*/ 18443 w 23782"/>
              <a:gd name="connsiteY6" fmla="*/ 28969 h 30018"/>
              <a:gd name="connsiteX7" fmla="*/ 23175 w 23782"/>
              <a:gd name="connsiteY7" fmla="*/ 25919 h 30018"/>
              <a:gd name="connsiteX8" fmla="*/ 19723 w 23782"/>
              <a:gd name="connsiteY8" fmla="*/ 16100 h 30018"/>
              <a:gd name="connsiteX9" fmla="*/ 16417 w 23782"/>
              <a:gd name="connsiteY9" fmla="*/ 10499 h 30018"/>
              <a:gd name="connsiteX10" fmla="*/ 14509 w 23782"/>
              <a:gd name="connsiteY10" fmla="*/ 2388 h 30018"/>
              <a:gd name="connsiteX11" fmla="*/ 9641 w 23782"/>
              <a:gd name="connsiteY11" fmla="*/ 0 h 30018"/>
              <a:gd name="connsiteX0" fmla="*/ 10324 w 24465"/>
              <a:gd name="connsiteY0" fmla="*/ 0 h 30018"/>
              <a:gd name="connsiteX1" fmla="*/ 7006 w 24465"/>
              <a:gd name="connsiteY1" fmla="*/ 877 h 30018"/>
              <a:gd name="connsiteX2" fmla="*/ 14 w 24465"/>
              <a:gd name="connsiteY2" fmla="*/ 3215 h 30018"/>
              <a:gd name="connsiteX3" fmla="*/ 1453 w 24465"/>
              <a:gd name="connsiteY3" fmla="*/ 22241 h 30018"/>
              <a:gd name="connsiteX4" fmla="*/ 11948 w 24465"/>
              <a:gd name="connsiteY4" fmla="*/ 30018 h 30018"/>
              <a:gd name="connsiteX5" fmla="*/ 12174 w 24465"/>
              <a:gd name="connsiteY5" fmla="*/ 30014 h 30018"/>
              <a:gd name="connsiteX6" fmla="*/ 19126 w 24465"/>
              <a:gd name="connsiteY6" fmla="*/ 28969 h 30018"/>
              <a:gd name="connsiteX7" fmla="*/ 23858 w 24465"/>
              <a:gd name="connsiteY7" fmla="*/ 25919 h 30018"/>
              <a:gd name="connsiteX8" fmla="*/ 20406 w 24465"/>
              <a:gd name="connsiteY8" fmla="*/ 16100 h 30018"/>
              <a:gd name="connsiteX9" fmla="*/ 17100 w 24465"/>
              <a:gd name="connsiteY9" fmla="*/ 10499 h 30018"/>
              <a:gd name="connsiteX10" fmla="*/ 15192 w 24465"/>
              <a:gd name="connsiteY10" fmla="*/ 2388 h 30018"/>
              <a:gd name="connsiteX11" fmla="*/ 10324 w 24465"/>
              <a:gd name="connsiteY11" fmla="*/ 0 h 30018"/>
              <a:gd name="connsiteX0" fmla="*/ 10724 w 24865"/>
              <a:gd name="connsiteY0" fmla="*/ 0 h 30018"/>
              <a:gd name="connsiteX1" fmla="*/ 7406 w 24865"/>
              <a:gd name="connsiteY1" fmla="*/ 877 h 30018"/>
              <a:gd name="connsiteX2" fmla="*/ 414 w 24865"/>
              <a:gd name="connsiteY2" fmla="*/ 3215 h 30018"/>
              <a:gd name="connsiteX3" fmla="*/ 1853 w 24865"/>
              <a:gd name="connsiteY3" fmla="*/ 22241 h 30018"/>
              <a:gd name="connsiteX4" fmla="*/ 12348 w 24865"/>
              <a:gd name="connsiteY4" fmla="*/ 30018 h 30018"/>
              <a:gd name="connsiteX5" fmla="*/ 12574 w 24865"/>
              <a:gd name="connsiteY5" fmla="*/ 30014 h 30018"/>
              <a:gd name="connsiteX6" fmla="*/ 19526 w 24865"/>
              <a:gd name="connsiteY6" fmla="*/ 28969 h 30018"/>
              <a:gd name="connsiteX7" fmla="*/ 24258 w 24865"/>
              <a:gd name="connsiteY7" fmla="*/ 25919 h 30018"/>
              <a:gd name="connsiteX8" fmla="*/ 20806 w 24865"/>
              <a:gd name="connsiteY8" fmla="*/ 16100 h 30018"/>
              <a:gd name="connsiteX9" fmla="*/ 17500 w 24865"/>
              <a:gd name="connsiteY9" fmla="*/ 10499 h 30018"/>
              <a:gd name="connsiteX10" fmla="*/ 15592 w 24865"/>
              <a:gd name="connsiteY10" fmla="*/ 2388 h 30018"/>
              <a:gd name="connsiteX11" fmla="*/ 10724 w 24865"/>
              <a:gd name="connsiteY11" fmla="*/ 0 h 30018"/>
              <a:gd name="connsiteX0" fmla="*/ 11377 w 25518"/>
              <a:gd name="connsiteY0" fmla="*/ 0 h 30018"/>
              <a:gd name="connsiteX1" fmla="*/ 8059 w 25518"/>
              <a:gd name="connsiteY1" fmla="*/ 877 h 30018"/>
              <a:gd name="connsiteX2" fmla="*/ 390 w 25518"/>
              <a:gd name="connsiteY2" fmla="*/ 5322 h 30018"/>
              <a:gd name="connsiteX3" fmla="*/ 2506 w 25518"/>
              <a:gd name="connsiteY3" fmla="*/ 22241 h 30018"/>
              <a:gd name="connsiteX4" fmla="*/ 13001 w 25518"/>
              <a:gd name="connsiteY4" fmla="*/ 30018 h 30018"/>
              <a:gd name="connsiteX5" fmla="*/ 13227 w 25518"/>
              <a:gd name="connsiteY5" fmla="*/ 30014 h 30018"/>
              <a:gd name="connsiteX6" fmla="*/ 20179 w 25518"/>
              <a:gd name="connsiteY6" fmla="*/ 28969 h 30018"/>
              <a:gd name="connsiteX7" fmla="*/ 24911 w 25518"/>
              <a:gd name="connsiteY7" fmla="*/ 25919 h 30018"/>
              <a:gd name="connsiteX8" fmla="*/ 21459 w 25518"/>
              <a:gd name="connsiteY8" fmla="*/ 16100 h 30018"/>
              <a:gd name="connsiteX9" fmla="*/ 18153 w 25518"/>
              <a:gd name="connsiteY9" fmla="*/ 10499 h 30018"/>
              <a:gd name="connsiteX10" fmla="*/ 16245 w 25518"/>
              <a:gd name="connsiteY10" fmla="*/ 2388 h 30018"/>
              <a:gd name="connsiteX11" fmla="*/ 11377 w 25518"/>
              <a:gd name="connsiteY11" fmla="*/ 0 h 30018"/>
              <a:gd name="connsiteX0" fmla="*/ 11441 w 25582"/>
              <a:gd name="connsiteY0" fmla="*/ 0 h 30018"/>
              <a:gd name="connsiteX1" fmla="*/ 8123 w 25582"/>
              <a:gd name="connsiteY1" fmla="*/ 877 h 30018"/>
              <a:gd name="connsiteX2" fmla="*/ 454 w 25582"/>
              <a:gd name="connsiteY2" fmla="*/ 5322 h 30018"/>
              <a:gd name="connsiteX3" fmla="*/ 2570 w 25582"/>
              <a:gd name="connsiteY3" fmla="*/ 22241 h 30018"/>
              <a:gd name="connsiteX4" fmla="*/ 13065 w 25582"/>
              <a:gd name="connsiteY4" fmla="*/ 30018 h 30018"/>
              <a:gd name="connsiteX5" fmla="*/ 13291 w 25582"/>
              <a:gd name="connsiteY5" fmla="*/ 30014 h 30018"/>
              <a:gd name="connsiteX6" fmla="*/ 20243 w 25582"/>
              <a:gd name="connsiteY6" fmla="*/ 28969 h 30018"/>
              <a:gd name="connsiteX7" fmla="*/ 24975 w 25582"/>
              <a:gd name="connsiteY7" fmla="*/ 25919 h 30018"/>
              <a:gd name="connsiteX8" fmla="*/ 21523 w 25582"/>
              <a:gd name="connsiteY8" fmla="*/ 16100 h 30018"/>
              <a:gd name="connsiteX9" fmla="*/ 18217 w 25582"/>
              <a:gd name="connsiteY9" fmla="*/ 10499 h 30018"/>
              <a:gd name="connsiteX10" fmla="*/ 16309 w 25582"/>
              <a:gd name="connsiteY10" fmla="*/ 2388 h 30018"/>
              <a:gd name="connsiteX11" fmla="*/ 11441 w 25582"/>
              <a:gd name="connsiteY11" fmla="*/ 0 h 30018"/>
              <a:gd name="connsiteX0" fmla="*/ 15038 w 29179"/>
              <a:gd name="connsiteY0" fmla="*/ 0 h 30018"/>
              <a:gd name="connsiteX1" fmla="*/ 11720 w 29179"/>
              <a:gd name="connsiteY1" fmla="*/ 877 h 30018"/>
              <a:gd name="connsiteX2" fmla="*/ 4051 w 29179"/>
              <a:gd name="connsiteY2" fmla="*/ 5322 h 30018"/>
              <a:gd name="connsiteX3" fmla="*/ 6167 w 29179"/>
              <a:gd name="connsiteY3" fmla="*/ 22241 h 30018"/>
              <a:gd name="connsiteX4" fmla="*/ 16662 w 29179"/>
              <a:gd name="connsiteY4" fmla="*/ 30018 h 30018"/>
              <a:gd name="connsiteX5" fmla="*/ 16888 w 29179"/>
              <a:gd name="connsiteY5" fmla="*/ 30014 h 30018"/>
              <a:gd name="connsiteX6" fmla="*/ 23840 w 29179"/>
              <a:gd name="connsiteY6" fmla="*/ 28969 h 30018"/>
              <a:gd name="connsiteX7" fmla="*/ 28572 w 29179"/>
              <a:gd name="connsiteY7" fmla="*/ 25919 h 30018"/>
              <a:gd name="connsiteX8" fmla="*/ 25120 w 29179"/>
              <a:gd name="connsiteY8" fmla="*/ 16100 h 30018"/>
              <a:gd name="connsiteX9" fmla="*/ 21814 w 29179"/>
              <a:gd name="connsiteY9" fmla="*/ 10499 h 30018"/>
              <a:gd name="connsiteX10" fmla="*/ 19906 w 29179"/>
              <a:gd name="connsiteY10" fmla="*/ 2388 h 30018"/>
              <a:gd name="connsiteX11" fmla="*/ 15038 w 29179"/>
              <a:gd name="connsiteY11" fmla="*/ 0 h 3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179" h="30018" extrusionOk="0">
                <a:moveTo>
                  <a:pt x="15038" y="0"/>
                </a:moveTo>
                <a:cubicBezTo>
                  <a:pt x="13927" y="0"/>
                  <a:pt x="13551" y="-10"/>
                  <a:pt x="11720" y="877"/>
                </a:cubicBezTo>
                <a:cubicBezTo>
                  <a:pt x="9889" y="1764"/>
                  <a:pt x="-7782" y="2480"/>
                  <a:pt x="4051" y="5322"/>
                </a:cubicBezTo>
                <a:cubicBezTo>
                  <a:pt x="22045" y="9644"/>
                  <a:pt x="4065" y="18125"/>
                  <a:pt x="6167" y="22241"/>
                </a:cubicBezTo>
                <a:cubicBezTo>
                  <a:pt x="8269" y="26357"/>
                  <a:pt x="12346" y="30018"/>
                  <a:pt x="16662" y="30018"/>
                </a:cubicBezTo>
                <a:cubicBezTo>
                  <a:pt x="16737" y="30018"/>
                  <a:pt x="16812" y="30017"/>
                  <a:pt x="16888" y="30014"/>
                </a:cubicBezTo>
                <a:cubicBezTo>
                  <a:pt x="19234" y="29931"/>
                  <a:pt x="21573" y="29580"/>
                  <a:pt x="23840" y="28969"/>
                </a:cubicBezTo>
                <a:cubicBezTo>
                  <a:pt x="25710" y="28468"/>
                  <a:pt x="27699" y="27647"/>
                  <a:pt x="28572" y="25919"/>
                </a:cubicBezTo>
                <a:cubicBezTo>
                  <a:pt x="30430" y="22241"/>
                  <a:pt x="27668" y="19168"/>
                  <a:pt x="25120" y="16100"/>
                </a:cubicBezTo>
                <a:cubicBezTo>
                  <a:pt x="23602" y="14271"/>
                  <a:pt x="22158" y="12448"/>
                  <a:pt x="21814" y="10499"/>
                </a:cubicBezTo>
                <a:cubicBezTo>
                  <a:pt x="21315" y="7678"/>
                  <a:pt x="21838" y="4803"/>
                  <a:pt x="19906" y="2388"/>
                </a:cubicBezTo>
                <a:cubicBezTo>
                  <a:pt x="18633" y="796"/>
                  <a:pt x="16871" y="0"/>
                  <a:pt x="15038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>
            <a:off x="5105357" y="-680901"/>
            <a:ext cx="2840738" cy="1145839"/>
          </a:xfrm>
          <a:custGeom>
            <a:avLst/>
            <a:gdLst>
              <a:gd name="connsiteX0" fmla="*/ 15540 w 51905"/>
              <a:gd name="connsiteY0" fmla="*/ 0 h 26082"/>
              <a:gd name="connsiteX1" fmla="*/ 2928 w 51905"/>
              <a:gd name="connsiteY1" fmla="*/ 6073 h 26082"/>
              <a:gd name="connsiteX2" fmla="*/ 1717 w 51905"/>
              <a:gd name="connsiteY2" fmla="*/ 17814 h 26082"/>
              <a:gd name="connsiteX3" fmla="*/ 7293 w 51905"/>
              <a:gd name="connsiteY3" fmla="*/ 23526 h 26082"/>
              <a:gd name="connsiteX4" fmla="*/ 17000 w 51905"/>
              <a:gd name="connsiteY4" fmla="*/ 20109 h 26082"/>
              <a:gd name="connsiteX5" fmla="*/ 28970 w 51905"/>
              <a:gd name="connsiteY5" fmla="*/ 25844 h 26082"/>
              <a:gd name="connsiteX6" fmla="*/ 42625 w 51905"/>
              <a:gd name="connsiteY6" fmla="*/ 24508 h 26082"/>
              <a:gd name="connsiteX7" fmla="*/ 48683 w 51905"/>
              <a:gd name="connsiteY7" fmla="*/ 22189 h 26082"/>
              <a:gd name="connsiteX8" fmla="*/ 51904 w 51905"/>
              <a:gd name="connsiteY8" fmla="*/ 16786 h 26082"/>
              <a:gd name="connsiteX9" fmla="*/ 45369 w 51905"/>
              <a:gd name="connsiteY9" fmla="*/ 9335 h 26082"/>
              <a:gd name="connsiteX10" fmla="*/ 26710 w 51905"/>
              <a:gd name="connsiteY10" fmla="*/ 4818 h 26082"/>
              <a:gd name="connsiteX11" fmla="*/ 17733 w 51905"/>
              <a:gd name="connsiteY11" fmla="*/ 247 h 26082"/>
              <a:gd name="connsiteX12" fmla="*/ 15540 w 51905"/>
              <a:gd name="connsiteY12" fmla="*/ 0 h 26082"/>
              <a:gd name="connsiteX0" fmla="*/ 15540 w 51905"/>
              <a:gd name="connsiteY0" fmla="*/ 0 h 25844"/>
              <a:gd name="connsiteX1" fmla="*/ 2928 w 51905"/>
              <a:gd name="connsiteY1" fmla="*/ 6073 h 25844"/>
              <a:gd name="connsiteX2" fmla="*/ 1717 w 51905"/>
              <a:gd name="connsiteY2" fmla="*/ 17814 h 25844"/>
              <a:gd name="connsiteX3" fmla="*/ 7293 w 51905"/>
              <a:gd name="connsiteY3" fmla="*/ 23526 h 25844"/>
              <a:gd name="connsiteX4" fmla="*/ 17000 w 51905"/>
              <a:gd name="connsiteY4" fmla="*/ 20109 h 25844"/>
              <a:gd name="connsiteX5" fmla="*/ 28970 w 51905"/>
              <a:gd name="connsiteY5" fmla="*/ 25844 h 25844"/>
              <a:gd name="connsiteX6" fmla="*/ 43321 w 51905"/>
              <a:gd name="connsiteY6" fmla="*/ 19989 h 25844"/>
              <a:gd name="connsiteX7" fmla="*/ 48683 w 51905"/>
              <a:gd name="connsiteY7" fmla="*/ 22189 h 25844"/>
              <a:gd name="connsiteX8" fmla="*/ 51904 w 51905"/>
              <a:gd name="connsiteY8" fmla="*/ 16786 h 25844"/>
              <a:gd name="connsiteX9" fmla="*/ 45369 w 51905"/>
              <a:gd name="connsiteY9" fmla="*/ 9335 h 25844"/>
              <a:gd name="connsiteX10" fmla="*/ 26710 w 51905"/>
              <a:gd name="connsiteY10" fmla="*/ 4818 h 25844"/>
              <a:gd name="connsiteX11" fmla="*/ 17733 w 51905"/>
              <a:gd name="connsiteY11" fmla="*/ 247 h 25844"/>
              <a:gd name="connsiteX12" fmla="*/ 15540 w 51905"/>
              <a:gd name="connsiteY12" fmla="*/ 0 h 25844"/>
              <a:gd name="connsiteX0" fmla="*/ 15540 w 51905"/>
              <a:gd name="connsiteY0" fmla="*/ 0 h 23983"/>
              <a:gd name="connsiteX1" fmla="*/ 2928 w 51905"/>
              <a:gd name="connsiteY1" fmla="*/ 6073 h 23983"/>
              <a:gd name="connsiteX2" fmla="*/ 1717 w 51905"/>
              <a:gd name="connsiteY2" fmla="*/ 17814 h 23983"/>
              <a:gd name="connsiteX3" fmla="*/ 7293 w 51905"/>
              <a:gd name="connsiteY3" fmla="*/ 23526 h 23983"/>
              <a:gd name="connsiteX4" fmla="*/ 17000 w 51905"/>
              <a:gd name="connsiteY4" fmla="*/ 20109 h 23983"/>
              <a:gd name="connsiteX5" fmla="*/ 29666 w 51905"/>
              <a:gd name="connsiteY5" fmla="*/ 23983 h 23983"/>
              <a:gd name="connsiteX6" fmla="*/ 43321 w 51905"/>
              <a:gd name="connsiteY6" fmla="*/ 19989 h 23983"/>
              <a:gd name="connsiteX7" fmla="*/ 48683 w 51905"/>
              <a:gd name="connsiteY7" fmla="*/ 22189 h 23983"/>
              <a:gd name="connsiteX8" fmla="*/ 51904 w 51905"/>
              <a:gd name="connsiteY8" fmla="*/ 16786 h 23983"/>
              <a:gd name="connsiteX9" fmla="*/ 45369 w 51905"/>
              <a:gd name="connsiteY9" fmla="*/ 9335 h 23983"/>
              <a:gd name="connsiteX10" fmla="*/ 26710 w 51905"/>
              <a:gd name="connsiteY10" fmla="*/ 4818 h 23983"/>
              <a:gd name="connsiteX11" fmla="*/ 17733 w 51905"/>
              <a:gd name="connsiteY11" fmla="*/ 247 h 23983"/>
              <a:gd name="connsiteX12" fmla="*/ 15540 w 51905"/>
              <a:gd name="connsiteY12" fmla="*/ 0 h 2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05" h="23983" extrusionOk="0">
                <a:moveTo>
                  <a:pt x="15540" y="0"/>
                </a:moveTo>
                <a:cubicBezTo>
                  <a:pt x="10860" y="0"/>
                  <a:pt x="6419" y="3229"/>
                  <a:pt x="2928" y="6073"/>
                </a:cubicBezTo>
                <a:cubicBezTo>
                  <a:pt x="-835" y="9142"/>
                  <a:pt x="-667" y="13798"/>
                  <a:pt x="1717" y="17814"/>
                </a:cubicBezTo>
                <a:cubicBezTo>
                  <a:pt x="3094" y="20141"/>
                  <a:pt x="4746" y="23144"/>
                  <a:pt x="7293" y="23526"/>
                </a:cubicBezTo>
                <a:cubicBezTo>
                  <a:pt x="9840" y="23908"/>
                  <a:pt x="13271" y="20033"/>
                  <a:pt x="17000" y="20109"/>
                </a:cubicBezTo>
                <a:cubicBezTo>
                  <a:pt x="20729" y="20185"/>
                  <a:pt x="25279" y="24003"/>
                  <a:pt x="29666" y="23983"/>
                </a:cubicBezTo>
                <a:cubicBezTo>
                  <a:pt x="34053" y="23963"/>
                  <a:pt x="40152" y="20288"/>
                  <a:pt x="43321" y="19989"/>
                </a:cubicBezTo>
                <a:cubicBezTo>
                  <a:pt x="46490" y="19690"/>
                  <a:pt x="47252" y="22723"/>
                  <a:pt x="48683" y="22189"/>
                </a:cubicBezTo>
                <a:cubicBezTo>
                  <a:pt x="50114" y="21655"/>
                  <a:pt x="51857" y="18963"/>
                  <a:pt x="51904" y="16786"/>
                </a:cubicBezTo>
                <a:cubicBezTo>
                  <a:pt x="51979" y="13258"/>
                  <a:pt x="48670" y="10576"/>
                  <a:pt x="45369" y="9335"/>
                </a:cubicBezTo>
                <a:cubicBezTo>
                  <a:pt x="39360" y="7077"/>
                  <a:pt x="32492" y="7610"/>
                  <a:pt x="26710" y="4818"/>
                </a:cubicBezTo>
                <a:cubicBezTo>
                  <a:pt x="23676" y="3353"/>
                  <a:pt x="21021" y="999"/>
                  <a:pt x="17733" y="247"/>
                </a:cubicBezTo>
                <a:cubicBezTo>
                  <a:pt x="16998" y="78"/>
                  <a:pt x="16266" y="0"/>
                  <a:pt x="1554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062;p16"/>
          <p:cNvSpPr/>
          <p:nvPr/>
        </p:nvSpPr>
        <p:spPr>
          <a:xfrm rot="764177">
            <a:off x="5822832" y="325381"/>
            <a:ext cx="514468" cy="279113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이등변 삼각형 1"/>
          <p:cNvSpPr/>
          <p:nvPr/>
        </p:nvSpPr>
        <p:spPr>
          <a:xfrm>
            <a:off x="826176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"/>
          <p:cNvSpPr/>
          <p:nvPr/>
        </p:nvSpPr>
        <p:spPr>
          <a:xfrm flipH="1">
            <a:off x="1505128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"/>
          <p:cNvSpPr/>
          <p:nvPr/>
        </p:nvSpPr>
        <p:spPr>
          <a:xfrm rot="1191198">
            <a:off x="3499856" y="5779705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6515100"/>
            <a:ext cx="12192000" cy="3429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"/>
          <p:cNvSpPr/>
          <p:nvPr/>
        </p:nvSpPr>
        <p:spPr>
          <a:xfrm>
            <a:off x="9563100" y="4876800"/>
            <a:ext cx="840517" cy="19812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"/>
          <p:cNvSpPr/>
          <p:nvPr/>
        </p:nvSpPr>
        <p:spPr>
          <a:xfrm flipH="1">
            <a:off x="843914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"/>
          <p:cNvSpPr/>
          <p:nvPr/>
        </p:nvSpPr>
        <p:spPr>
          <a:xfrm flipH="1">
            <a:off x="2158804" y="4572000"/>
            <a:ext cx="1299514" cy="2286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1"/>
          <p:cNvSpPr/>
          <p:nvPr/>
        </p:nvSpPr>
        <p:spPr>
          <a:xfrm rot="1254662">
            <a:off x="1896474" y="5352817"/>
            <a:ext cx="392987" cy="1558236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664980"/>
              <a:gd name="connsiteY0" fmla="*/ 2073408 h 2073408"/>
              <a:gd name="connsiteX1" fmla="*/ 43634 w 664980"/>
              <a:gd name="connsiteY1" fmla="*/ 0 h 2073408"/>
              <a:gd name="connsiteX2" fmla="*/ 635000 w 664980"/>
              <a:gd name="connsiteY2" fmla="*/ 2035308 h 2073408"/>
              <a:gd name="connsiteX3" fmla="*/ 0 w 664980"/>
              <a:gd name="connsiteY3" fmla="*/ 2073408 h 2073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4980" h="2073408">
                <a:moveTo>
                  <a:pt x="0" y="2073408"/>
                </a:moveTo>
                <a:cubicBezTo>
                  <a:pt x="270933" y="1692408"/>
                  <a:pt x="397272" y="1460659"/>
                  <a:pt x="43634" y="0"/>
                </a:cubicBezTo>
                <a:cubicBezTo>
                  <a:pt x="669887" y="1294425"/>
                  <a:pt x="715433" y="1959108"/>
                  <a:pt x="635000" y="2035308"/>
                </a:cubicBezTo>
                <a:lnTo>
                  <a:pt x="0" y="207340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1"/>
          <p:cNvSpPr/>
          <p:nvPr/>
        </p:nvSpPr>
        <p:spPr>
          <a:xfrm>
            <a:off x="7194138" y="5753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1"/>
          <p:cNvSpPr/>
          <p:nvPr/>
        </p:nvSpPr>
        <p:spPr>
          <a:xfrm rot="747086">
            <a:off x="5143465" y="624993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이등변 삼각형 1"/>
          <p:cNvSpPr/>
          <p:nvPr/>
        </p:nvSpPr>
        <p:spPr>
          <a:xfrm flipH="1">
            <a:off x="-139700" y="5994400"/>
            <a:ext cx="695966" cy="8636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1"/>
          <p:cNvSpPr/>
          <p:nvPr/>
        </p:nvSpPr>
        <p:spPr>
          <a:xfrm flipH="1">
            <a:off x="1329329" y="5626100"/>
            <a:ext cx="486433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1"/>
          <p:cNvSpPr/>
          <p:nvPr/>
        </p:nvSpPr>
        <p:spPr>
          <a:xfrm>
            <a:off x="-206617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이등변 삼각형 1"/>
          <p:cNvSpPr/>
          <p:nvPr/>
        </p:nvSpPr>
        <p:spPr>
          <a:xfrm>
            <a:off x="224202" y="53340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이등변 삼각형 1"/>
          <p:cNvSpPr/>
          <p:nvPr/>
        </p:nvSpPr>
        <p:spPr>
          <a:xfrm>
            <a:off x="2664896" y="5805941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이등변 삼각형 1"/>
          <p:cNvSpPr/>
          <p:nvPr/>
        </p:nvSpPr>
        <p:spPr>
          <a:xfrm flipH="1">
            <a:off x="8755740" y="5626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이등변 삼각형 1"/>
          <p:cNvSpPr/>
          <p:nvPr/>
        </p:nvSpPr>
        <p:spPr>
          <a:xfrm>
            <a:off x="7515876" y="5753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1"/>
          <p:cNvSpPr/>
          <p:nvPr/>
        </p:nvSpPr>
        <p:spPr>
          <a:xfrm>
            <a:off x="11592304" y="54800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이등변 삼각형 1"/>
          <p:cNvSpPr/>
          <p:nvPr/>
        </p:nvSpPr>
        <p:spPr>
          <a:xfrm>
            <a:off x="5264182" y="5884532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1"/>
          <p:cNvSpPr/>
          <p:nvPr/>
        </p:nvSpPr>
        <p:spPr>
          <a:xfrm>
            <a:off x="10197353" y="5702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1"/>
          <p:cNvSpPr/>
          <p:nvPr/>
        </p:nvSpPr>
        <p:spPr>
          <a:xfrm flipH="1">
            <a:off x="11270211" y="597737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1"/>
          <p:cNvSpPr/>
          <p:nvPr/>
        </p:nvSpPr>
        <p:spPr>
          <a:xfrm rot="747086">
            <a:off x="11209054" y="61970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1"/>
          <p:cNvSpPr/>
          <p:nvPr/>
        </p:nvSpPr>
        <p:spPr>
          <a:xfrm rot="20852914" flipH="1">
            <a:off x="10708158" y="6220446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이등변 삼각형 1"/>
          <p:cNvSpPr/>
          <p:nvPr/>
        </p:nvSpPr>
        <p:spPr>
          <a:xfrm rot="747086">
            <a:off x="10835245" y="6010021"/>
            <a:ext cx="594304" cy="848774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이등변 삼각형 1"/>
          <p:cNvSpPr/>
          <p:nvPr/>
        </p:nvSpPr>
        <p:spPr>
          <a:xfrm rot="20852914" flipH="1">
            <a:off x="8362026" y="62499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이등변 삼각형 1"/>
          <p:cNvSpPr/>
          <p:nvPr/>
        </p:nvSpPr>
        <p:spPr>
          <a:xfrm rot="1657982">
            <a:off x="9471151" y="5915434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이등변 삼각형 1"/>
          <p:cNvSpPr/>
          <p:nvPr/>
        </p:nvSpPr>
        <p:spPr>
          <a:xfrm>
            <a:off x="2779656" y="5435624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1"/>
          <p:cNvSpPr/>
          <p:nvPr/>
        </p:nvSpPr>
        <p:spPr>
          <a:xfrm>
            <a:off x="4211042" y="5448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이등변 삼각형 1"/>
          <p:cNvSpPr/>
          <p:nvPr/>
        </p:nvSpPr>
        <p:spPr>
          <a:xfrm flipH="1">
            <a:off x="6449646" y="55689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이등변 삼각형 1"/>
          <p:cNvSpPr/>
          <p:nvPr/>
        </p:nvSpPr>
        <p:spPr>
          <a:xfrm>
            <a:off x="7858870" y="6083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이등변 삼각형 1"/>
          <p:cNvSpPr/>
          <p:nvPr/>
        </p:nvSpPr>
        <p:spPr>
          <a:xfrm flipH="1">
            <a:off x="8377271" y="59944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이등변 삼각형 1"/>
          <p:cNvSpPr/>
          <p:nvPr/>
        </p:nvSpPr>
        <p:spPr>
          <a:xfrm>
            <a:off x="6790781" y="5994400"/>
            <a:ext cx="774843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1"/>
          <p:cNvSpPr/>
          <p:nvPr/>
        </p:nvSpPr>
        <p:spPr>
          <a:xfrm rot="20567110">
            <a:off x="6014041" y="5733133"/>
            <a:ext cx="774843" cy="159650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이등변 삼각형 1"/>
          <p:cNvSpPr/>
          <p:nvPr/>
        </p:nvSpPr>
        <p:spPr>
          <a:xfrm>
            <a:off x="4367077" y="5805941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이등변 삼각형 1"/>
          <p:cNvSpPr/>
          <p:nvPr/>
        </p:nvSpPr>
        <p:spPr>
          <a:xfrm rot="2776079">
            <a:off x="3807043" y="6070733"/>
            <a:ext cx="626675" cy="86195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이등변 삼각형 1"/>
          <p:cNvSpPr/>
          <p:nvPr/>
        </p:nvSpPr>
        <p:spPr>
          <a:xfrm rot="20022180" flipH="1">
            <a:off x="5620491" y="6025273"/>
            <a:ext cx="616277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879357"/>
              <a:gd name="connsiteY0" fmla="*/ 1828800 h 1828800"/>
              <a:gd name="connsiteX1" fmla="*/ 0 w 879357"/>
              <a:gd name="connsiteY1" fmla="*/ 0 h 1828800"/>
              <a:gd name="connsiteX2" fmla="*/ 863600 w 879357"/>
              <a:gd name="connsiteY2" fmla="*/ 1790700 h 1828800"/>
              <a:gd name="connsiteX3" fmla="*/ 228600 w 87935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357" h="1828800">
                <a:moveTo>
                  <a:pt x="228600" y="1828800"/>
                </a:moveTo>
                <a:cubicBezTo>
                  <a:pt x="499533" y="1447800"/>
                  <a:pt x="63730" y="1484722"/>
                  <a:pt x="0" y="0"/>
                </a:cubicBezTo>
                <a:cubicBezTo>
                  <a:pt x="725537" y="121226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이등변 삼각형 1"/>
          <p:cNvSpPr/>
          <p:nvPr/>
        </p:nvSpPr>
        <p:spPr>
          <a:xfrm rot="20196201" flipH="1">
            <a:off x="9578065" y="63546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이등변 삼각형 1"/>
          <p:cNvSpPr/>
          <p:nvPr/>
        </p:nvSpPr>
        <p:spPr>
          <a:xfrm rot="20852914" flipH="1">
            <a:off x="8514426" y="64023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이등변 삼각형 1"/>
          <p:cNvSpPr/>
          <p:nvPr/>
        </p:nvSpPr>
        <p:spPr>
          <a:xfrm rot="20852914" flipH="1">
            <a:off x="8666826" y="65547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이등변 삼각형 1"/>
          <p:cNvSpPr/>
          <p:nvPr/>
        </p:nvSpPr>
        <p:spPr>
          <a:xfrm rot="20196201" flipH="1">
            <a:off x="9524702" y="626743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이등변 삼각형 1"/>
          <p:cNvSpPr/>
          <p:nvPr/>
        </p:nvSpPr>
        <p:spPr>
          <a:xfrm rot="20196201" flipH="1">
            <a:off x="9438484" y="6366497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이등변 삼각형 1"/>
          <p:cNvSpPr/>
          <p:nvPr/>
        </p:nvSpPr>
        <p:spPr>
          <a:xfrm rot="1403799">
            <a:off x="9322318" y="63043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이등변 삼각형 1"/>
          <p:cNvSpPr/>
          <p:nvPr/>
        </p:nvSpPr>
        <p:spPr>
          <a:xfrm rot="20196201" flipH="1">
            <a:off x="9247332" y="6201275"/>
            <a:ext cx="362064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이등변 삼각형 1"/>
          <p:cNvSpPr/>
          <p:nvPr/>
        </p:nvSpPr>
        <p:spPr>
          <a:xfrm rot="747086">
            <a:off x="10789896" y="6324941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이등변 삼각형 1"/>
          <p:cNvSpPr/>
          <p:nvPr/>
        </p:nvSpPr>
        <p:spPr>
          <a:xfrm rot="747086">
            <a:off x="10916954" y="63875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이등변 삼각형 1"/>
          <p:cNvSpPr/>
          <p:nvPr/>
        </p:nvSpPr>
        <p:spPr>
          <a:xfrm rot="747086">
            <a:off x="5659074" y="626898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6" name="그룹 65"/>
          <p:cNvGrpSpPr/>
          <p:nvPr/>
        </p:nvGrpSpPr>
        <p:grpSpPr>
          <a:xfrm>
            <a:off x="621256" y="5830094"/>
            <a:ext cx="629301" cy="942068"/>
            <a:chOff x="3531599" y="2260850"/>
            <a:chExt cx="2176353" cy="2391659"/>
          </a:xfrm>
        </p:grpSpPr>
        <p:sp>
          <p:nvSpPr>
            <p:cNvPr id="65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3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4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7" name="그룹 66"/>
          <p:cNvGrpSpPr/>
          <p:nvPr/>
        </p:nvGrpSpPr>
        <p:grpSpPr>
          <a:xfrm flipH="1">
            <a:off x="1461887" y="5830094"/>
            <a:ext cx="629301" cy="942068"/>
            <a:chOff x="3531599" y="2260850"/>
            <a:chExt cx="2176353" cy="2391659"/>
          </a:xfrm>
        </p:grpSpPr>
        <p:sp>
          <p:nvSpPr>
            <p:cNvPr id="6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7" name="그룹 86"/>
          <p:cNvGrpSpPr/>
          <p:nvPr/>
        </p:nvGrpSpPr>
        <p:grpSpPr>
          <a:xfrm rot="1029319">
            <a:off x="8604774" y="5811411"/>
            <a:ext cx="577759" cy="960420"/>
            <a:chOff x="7368336" y="3381146"/>
            <a:chExt cx="577759" cy="960420"/>
          </a:xfrm>
        </p:grpSpPr>
        <p:sp>
          <p:nvSpPr>
            <p:cNvPr id="73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4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5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6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/>
          <p:cNvGrpSpPr/>
          <p:nvPr/>
        </p:nvGrpSpPr>
        <p:grpSpPr>
          <a:xfrm rot="780824">
            <a:off x="5128278" y="5844264"/>
            <a:ext cx="629301" cy="942068"/>
            <a:chOff x="3531599" y="2260850"/>
            <a:chExt cx="2176353" cy="2391659"/>
          </a:xfrm>
        </p:grpSpPr>
        <p:sp>
          <p:nvSpPr>
            <p:cNvPr id="7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10568024" y="5819548"/>
            <a:ext cx="629301" cy="942068"/>
            <a:chOff x="3531599" y="2260850"/>
            <a:chExt cx="2176353" cy="2391659"/>
          </a:xfrm>
        </p:grpSpPr>
        <p:sp>
          <p:nvSpPr>
            <p:cNvPr id="83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4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6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8" name="그룹 87"/>
          <p:cNvGrpSpPr/>
          <p:nvPr/>
        </p:nvGrpSpPr>
        <p:grpSpPr>
          <a:xfrm rot="1029319">
            <a:off x="6729172" y="5742788"/>
            <a:ext cx="577759" cy="960420"/>
            <a:chOff x="7368336" y="3381146"/>
            <a:chExt cx="577759" cy="960420"/>
          </a:xfrm>
        </p:grpSpPr>
        <p:sp>
          <p:nvSpPr>
            <p:cNvPr id="89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0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1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2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3" name="그룹 92"/>
          <p:cNvGrpSpPr/>
          <p:nvPr/>
        </p:nvGrpSpPr>
        <p:grpSpPr>
          <a:xfrm rot="20570681" flipH="1">
            <a:off x="3803281" y="5764084"/>
            <a:ext cx="577759" cy="960420"/>
            <a:chOff x="7368336" y="3381146"/>
            <a:chExt cx="577759" cy="960420"/>
          </a:xfrm>
        </p:grpSpPr>
        <p:sp>
          <p:nvSpPr>
            <p:cNvPr id="94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5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6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99" name="타원 98"/>
          <p:cNvSpPr/>
          <p:nvPr/>
        </p:nvSpPr>
        <p:spPr>
          <a:xfrm>
            <a:off x="11537178" y="371402"/>
            <a:ext cx="339129" cy="521447"/>
          </a:xfrm>
          <a:custGeom>
            <a:avLst/>
            <a:gdLst>
              <a:gd name="connsiteX0" fmla="*/ 0 w 433784"/>
              <a:gd name="connsiteY0" fmla="*/ 319088 h 638175"/>
              <a:gd name="connsiteX1" fmla="*/ 216892 w 433784"/>
              <a:gd name="connsiteY1" fmla="*/ 0 h 638175"/>
              <a:gd name="connsiteX2" fmla="*/ 433784 w 433784"/>
              <a:gd name="connsiteY2" fmla="*/ 319088 h 638175"/>
              <a:gd name="connsiteX3" fmla="*/ 216892 w 433784"/>
              <a:gd name="connsiteY3" fmla="*/ 638176 h 638175"/>
              <a:gd name="connsiteX4" fmla="*/ 0 w 433784"/>
              <a:gd name="connsiteY4" fmla="*/ 319088 h 638175"/>
              <a:gd name="connsiteX0" fmla="*/ 0 w 338534"/>
              <a:gd name="connsiteY0" fmla="*/ 319088 h 638176"/>
              <a:gd name="connsiteX1" fmla="*/ 121642 w 338534"/>
              <a:gd name="connsiteY1" fmla="*/ 0 h 638176"/>
              <a:gd name="connsiteX2" fmla="*/ 338534 w 338534"/>
              <a:gd name="connsiteY2" fmla="*/ 319088 h 638176"/>
              <a:gd name="connsiteX3" fmla="*/ 121642 w 338534"/>
              <a:gd name="connsiteY3" fmla="*/ 638176 h 638176"/>
              <a:gd name="connsiteX4" fmla="*/ 0 w 338534"/>
              <a:gd name="connsiteY4" fmla="*/ 319088 h 638176"/>
              <a:gd name="connsiteX0" fmla="*/ 49207 w 387741"/>
              <a:gd name="connsiteY0" fmla="*/ 319088 h 638176"/>
              <a:gd name="connsiteX1" fmla="*/ 170849 w 387741"/>
              <a:gd name="connsiteY1" fmla="*/ 0 h 638176"/>
              <a:gd name="connsiteX2" fmla="*/ 387741 w 387741"/>
              <a:gd name="connsiteY2" fmla="*/ 319088 h 638176"/>
              <a:gd name="connsiteX3" fmla="*/ 170849 w 387741"/>
              <a:gd name="connsiteY3" fmla="*/ 638176 h 638176"/>
              <a:gd name="connsiteX4" fmla="*/ 49207 w 387741"/>
              <a:gd name="connsiteY4" fmla="*/ 319088 h 638176"/>
              <a:gd name="connsiteX0" fmla="*/ 595 w 339129"/>
              <a:gd name="connsiteY0" fmla="*/ 338138 h 657226"/>
              <a:gd name="connsiteX1" fmla="*/ 169862 w 339129"/>
              <a:gd name="connsiteY1" fmla="*/ 0 h 657226"/>
              <a:gd name="connsiteX2" fmla="*/ 339129 w 339129"/>
              <a:gd name="connsiteY2" fmla="*/ 338138 h 657226"/>
              <a:gd name="connsiteX3" fmla="*/ 122237 w 339129"/>
              <a:gd name="connsiteY3" fmla="*/ 657226 h 657226"/>
              <a:gd name="connsiteX4" fmla="*/ 595 w 339129"/>
              <a:gd name="connsiteY4" fmla="*/ 338138 h 65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129" h="657226">
                <a:moveTo>
                  <a:pt x="595" y="338138"/>
                </a:moveTo>
                <a:cubicBezTo>
                  <a:pt x="8533" y="228600"/>
                  <a:pt x="113440" y="0"/>
                  <a:pt x="169862" y="0"/>
                </a:cubicBezTo>
                <a:cubicBezTo>
                  <a:pt x="226284" y="0"/>
                  <a:pt x="339129" y="161911"/>
                  <a:pt x="339129" y="338138"/>
                </a:cubicBezTo>
                <a:cubicBezTo>
                  <a:pt x="339129" y="514365"/>
                  <a:pt x="178659" y="657226"/>
                  <a:pt x="122237" y="657226"/>
                </a:cubicBezTo>
                <a:cubicBezTo>
                  <a:pt x="65815" y="657226"/>
                  <a:pt x="-7342" y="447676"/>
                  <a:pt x="595" y="338138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649" y="1760322"/>
            <a:ext cx="6025469" cy="283707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732046" y="1944872"/>
            <a:ext cx="1463735" cy="249680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/>
          <p:cNvSpPr/>
          <p:nvPr/>
        </p:nvSpPr>
        <p:spPr>
          <a:xfrm>
            <a:off x="2032002" y="1084326"/>
            <a:ext cx="2388015" cy="4489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/>
          <p:cNvSpPr/>
          <p:nvPr/>
        </p:nvSpPr>
        <p:spPr>
          <a:xfrm>
            <a:off x="2104577" y="1027072"/>
            <a:ext cx="2410396" cy="4294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고객 질문 개선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7446357" y="2829576"/>
            <a:ext cx="3891541" cy="44725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/>
          <p:cNvSpPr txBox="1"/>
          <p:nvPr/>
        </p:nvSpPr>
        <p:spPr>
          <a:xfrm>
            <a:off x="7528022" y="2740489"/>
            <a:ext cx="3698448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사용자가 어떤 질문을 </a:t>
            </a:r>
            <a:r>
              <a:rPr lang="ko-KR" altLang="en-US" sz="1200" dirty="0" err="1" smtClean="0"/>
              <a:t>하였는</a:t>
            </a:r>
            <a:r>
              <a:rPr lang="ko-KR" altLang="en-US" sz="1200" dirty="0" smtClean="0"/>
              <a:t> 지 통계적으로 본 후 </a:t>
            </a:r>
            <a:endParaRPr lang="en-US" altLang="ko-KR" sz="1200" dirty="0" smtClean="0"/>
          </a:p>
          <a:p>
            <a:r>
              <a:rPr lang="ko-KR" altLang="en-US" sz="1200" dirty="0" smtClean="0"/>
              <a:t>조회수가 제일 많은 질문 등수로 배치하였습니다</a:t>
            </a:r>
            <a:endParaRPr lang="ko-KR" altLang="en-US" sz="1200" dirty="0"/>
          </a:p>
        </p:txBody>
      </p:sp>
      <p:cxnSp>
        <p:nvCxnSpPr>
          <p:cNvPr id="101" name="꺾인 연결선 100"/>
          <p:cNvCxnSpPr>
            <a:endCxn id="103" idx="1"/>
          </p:cNvCxnSpPr>
          <p:nvPr/>
        </p:nvCxnSpPr>
        <p:spPr>
          <a:xfrm flipV="1">
            <a:off x="3195781" y="2971322"/>
            <a:ext cx="4332241" cy="333010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직사각형 106"/>
          <p:cNvSpPr/>
          <p:nvPr/>
        </p:nvSpPr>
        <p:spPr>
          <a:xfrm>
            <a:off x="7224985" y="4034489"/>
            <a:ext cx="4446012" cy="4456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/>
          <p:cNvSpPr/>
          <p:nvPr/>
        </p:nvSpPr>
        <p:spPr>
          <a:xfrm>
            <a:off x="7224985" y="2561806"/>
            <a:ext cx="4446012" cy="44567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Google Shape;3063;p16"/>
          <p:cNvSpPr/>
          <p:nvPr/>
        </p:nvSpPr>
        <p:spPr>
          <a:xfrm>
            <a:off x="777918" y="1260485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65;p16"/>
          <p:cNvSpPr/>
          <p:nvPr/>
        </p:nvSpPr>
        <p:spPr>
          <a:xfrm>
            <a:off x="736418" y="800135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4;p16"/>
          <p:cNvSpPr/>
          <p:nvPr/>
        </p:nvSpPr>
        <p:spPr>
          <a:xfrm rot="10800000">
            <a:off x="-1067973" y="-1068487"/>
            <a:ext cx="2573100" cy="2668500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67;p16"/>
          <p:cNvSpPr/>
          <p:nvPr/>
        </p:nvSpPr>
        <p:spPr>
          <a:xfrm rot="20690224">
            <a:off x="11297201" y="-621267"/>
            <a:ext cx="1966519" cy="2917406"/>
          </a:xfrm>
          <a:custGeom>
            <a:avLst/>
            <a:gdLst>
              <a:gd name="connsiteX0" fmla="*/ 9558 w 23699"/>
              <a:gd name="connsiteY0" fmla="*/ 0 h 30018"/>
              <a:gd name="connsiteX1" fmla="*/ 6240 w 23699"/>
              <a:gd name="connsiteY1" fmla="*/ 877 h 30018"/>
              <a:gd name="connsiteX2" fmla="*/ 3849 w 23699"/>
              <a:gd name="connsiteY2" fmla="*/ 4181 h 30018"/>
              <a:gd name="connsiteX3" fmla="*/ 687 w 23699"/>
              <a:gd name="connsiteY3" fmla="*/ 22241 h 30018"/>
              <a:gd name="connsiteX4" fmla="*/ 11182 w 23699"/>
              <a:gd name="connsiteY4" fmla="*/ 30018 h 30018"/>
              <a:gd name="connsiteX5" fmla="*/ 11408 w 23699"/>
              <a:gd name="connsiteY5" fmla="*/ 30014 h 30018"/>
              <a:gd name="connsiteX6" fmla="*/ 18360 w 23699"/>
              <a:gd name="connsiteY6" fmla="*/ 28969 h 30018"/>
              <a:gd name="connsiteX7" fmla="*/ 23092 w 23699"/>
              <a:gd name="connsiteY7" fmla="*/ 25919 h 30018"/>
              <a:gd name="connsiteX8" fmla="*/ 19640 w 23699"/>
              <a:gd name="connsiteY8" fmla="*/ 16100 h 30018"/>
              <a:gd name="connsiteX9" fmla="*/ 16334 w 23699"/>
              <a:gd name="connsiteY9" fmla="*/ 10499 h 30018"/>
              <a:gd name="connsiteX10" fmla="*/ 14426 w 23699"/>
              <a:gd name="connsiteY10" fmla="*/ 2388 h 30018"/>
              <a:gd name="connsiteX11" fmla="*/ 9558 w 23699"/>
              <a:gd name="connsiteY11" fmla="*/ 0 h 30018"/>
              <a:gd name="connsiteX0" fmla="*/ 9641 w 23782"/>
              <a:gd name="connsiteY0" fmla="*/ 0 h 30018"/>
              <a:gd name="connsiteX1" fmla="*/ 6323 w 23782"/>
              <a:gd name="connsiteY1" fmla="*/ 877 h 30018"/>
              <a:gd name="connsiteX2" fmla="*/ 3932 w 23782"/>
              <a:gd name="connsiteY2" fmla="*/ 4181 h 30018"/>
              <a:gd name="connsiteX3" fmla="*/ 770 w 23782"/>
              <a:gd name="connsiteY3" fmla="*/ 22241 h 30018"/>
              <a:gd name="connsiteX4" fmla="*/ 11265 w 23782"/>
              <a:gd name="connsiteY4" fmla="*/ 30018 h 30018"/>
              <a:gd name="connsiteX5" fmla="*/ 11491 w 23782"/>
              <a:gd name="connsiteY5" fmla="*/ 30014 h 30018"/>
              <a:gd name="connsiteX6" fmla="*/ 18443 w 23782"/>
              <a:gd name="connsiteY6" fmla="*/ 28969 h 30018"/>
              <a:gd name="connsiteX7" fmla="*/ 23175 w 23782"/>
              <a:gd name="connsiteY7" fmla="*/ 25919 h 30018"/>
              <a:gd name="connsiteX8" fmla="*/ 19723 w 23782"/>
              <a:gd name="connsiteY8" fmla="*/ 16100 h 30018"/>
              <a:gd name="connsiteX9" fmla="*/ 16417 w 23782"/>
              <a:gd name="connsiteY9" fmla="*/ 10499 h 30018"/>
              <a:gd name="connsiteX10" fmla="*/ 14509 w 23782"/>
              <a:gd name="connsiteY10" fmla="*/ 2388 h 30018"/>
              <a:gd name="connsiteX11" fmla="*/ 9641 w 23782"/>
              <a:gd name="connsiteY11" fmla="*/ 0 h 30018"/>
              <a:gd name="connsiteX0" fmla="*/ 10324 w 24465"/>
              <a:gd name="connsiteY0" fmla="*/ 0 h 30018"/>
              <a:gd name="connsiteX1" fmla="*/ 7006 w 24465"/>
              <a:gd name="connsiteY1" fmla="*/ 877 h 30018"/>
              <a:gd name="connsiteX2" fmla="*/ 14 w 24465"/>
              <a:gd name="connsiteY2" fmla="*/ 3215 h 30018"/>
              <a:gd name="connsiteX3" fmla="*/ 1453 w 24465"/>
              <a:gd name="connsiteY3" fmla="*/ 22241 h 30018"/>
              <a:gd name="connsiteX4" fmla="*/ 11948 w 24465"/>
              <a:gd name="connsiteY4" fmla="*/ 30018 h 30018"/>
              <a:gd name="connsiteX5" fmla="*/ 12174 w 24465"/>
              <a:gd name="connsiteY5" fmla="*/ 30014 h 30018"/>
              <a:gd name="connsiteX6" fmla="*/ 19126 w 24465"/>
              <a:gd name="connsiteY6" fmla="*/ 28969 h 30018"/>
              <a:gd name="connsiteX7" fmla="*/ 23858 w 24465"/>
              <a:gd name="connsiteY7" fmla="*/ 25919 h 30018"/>
              <a:gd name="connsiteX8" fmla="*/ 20406 w 24465"/>
              <a:gd name="connsiteY8" fmla="*/ 16100 h 30018"/>
              <a:gd name="connsiteX9" fmla="*/ 17100 w 24465"/>
              <a:gd name="connsiteY9" fmla="*/ 10499 h 30018"/>
              <a:gd name="connsiteX10" fmla="*/ 15192 w 24465"/>
              <a:gd name="connsiteY10" fmla="*/ 2388 h 30018"/>
              <a:gd name="connsiteX11" fmla="*/ 10324 w 24465"/>
              <a:gd name="connsiteY11" fmla="*/ 0 h 30018"/>
              <a:gd name="connsiteX0" fmla="*/ 10724 w 24865"/>
              <a:gd name="connsiteY0" fmla="*/ 0 h 30018"/>
              <a:gd name="connsiteX1" fmla="*/ 7406 w 24865"/>
              <a:gd name="connsiteY1" fmla="*/ 877 h 30018"/>
              <a:gd name="connsiteX2" fmla="*/ 414 w 24865"/>
              <a:gd name="connsiteY2" fmla="*/ 3215 h 30018"/>
              <a:gd name="connsiteX3" fmla="*/ 1853 w 24865"/>
              <a:gd name="connsiteY3" fmla="*/ 22241 h 30018"/>
              <a:gd name="connsiteX4" fmla="*/ 12348 w 24865"/>
              <a:gd name="connsiteY4" fmla="*/ 30018 h 30018"/>
              <a:gd name="connsiteX5" fmla="*/ 12574 w 24865"/>
              <a:gd name="connsiteY5" fmla="*/ 30014 h 30018"/>
              <a:gd name="connsiteX6" fmla="*/ 19526 w 24865"/>
              <a:gd name="connsiteY6" fmla="*/ 28969 h 30018"/>
              <a:gd name="connsiteX7" fmla="*/ 24258 w 24865"/>
              <a:gd name="connsiteY7" fmla="*/ 25919 h 30018"/>
              <a:gd name="connsiteX8" fmla="*/ 20806 w 24865"/>
              <a:gd name="connsiteY8" fmla="*/ 16100 h 30018"/>
              <a:gd name="connsiteX9" fmla="*/ 17500 w 24865"/>
              <a:gd name="connsiteY9" fmla="*/ 10499 h 30018"/>
              <a:gd name="connsiteX10" fmla="*/ 15592 w 24865"/>
              <a:gd name="connsiteY10" fmla="*/ 2388 h 30018"/>
              <a:gd name="connsiteX11" fmla="*/ 10724 w 24865"/>
              <a:gd name="connsiteY11" fmla="*/ 0 h 30018"/>
              <a:gd name="connsiteX0" fmla="*/ 11377 w 25518"/>
              <a:gd name="connsiteY0" fmla="*/ 0 h 30018"/>
              <a:gd name="connsiteX1" fmla="*/ 8059 w 25518"/>
              <a:gd name="connsiteY1" fmla="*/ 877 h 30018"/>
              <a:gd name="connsiteX2" fmla="*/ 390 w 25518"/>
              <a:gd name="connsiteY2" fmla="*/ 5322 h 30018"/>
              <a:gd name="connsiteX3" fmla="*/ 2506 w 25518"/>
              <a:gd name="connsiteY3" fmla="*/ 22241 h 30018"/>
              <a:gd name="connsiteX4" fmla="*/ 13001 w 25518"/>
              <a:gd name="connsiteY4" fmla="*/ 30018 h 30018"/>
              <a:gd name="connsiteX5" fmla="*/ 13227 w 25518"/>
              <a:gd name="connsiteY5" fmla="*/ 30014 h 30018"/>
              <a:gd name="connsiteX6" fmla="*/ 20179 w 25518"/>
              <a:gd name="connsiteY6" fmla="*/ 28969 h 30018"/>
              <a:gd name="connsiteX7" fmla="*/ 24911 w 25518"/>
              <a:gd name="connsiteY7" fmla="*/ 25919 h 30018"/>
              <a:gd name="connsiteX8" fmla="*/ 21459 w 25518"/>
              <a:gd name="connsiteY8" fmla="*/ 16100 h 30018"/>
              <a:gd name="connsiteX9" fmla="*/ 18153 w 25518"/>
              <a:gd name="connsiteY9" fmla="*/ 10499 h 30018"/>
              <a:gd name="connsiteX10" fmla="*/ 16245 w 25518"/>
              <a:gd name="connsiteY10" fmla="*/ 2388 h 30018"/>
              <a:gd name="connsiteX11" fmla="*/ 11377 w 25518"/>
              <a:gd name="connsiteY11" fmla="*/ 0 h 30018"/>
              <a:gd name="connsiteX0" fmla="*/ 11441 w 25582"/>
              <a:gd name="connsiteY0" fmla="*/ 0 h 30018"/>
              <a:gd name="connsiteX1" fmla="*/ 8123 w 25582"/>
              <a:gd name="connsiteY1" fmla="*/ 877 h 30018"/>
              <a:gd name="connsiteX2" fmla="*/ 454 w 25582"/>
              <a:gd name="connsiteY2" fmla="*/ 5322 h 30018"/>
              <a:gd name="connsiteX3" fmla="*/ 2570 w 25582"/>
              <a:gd name="connsiteY3" fmla="*/ 22241 h 30018"/>
              <a:gd name="connsiteX4" fmla="*/ 13065 w 25582"/>
              <a:gd name="connsiteY4" fmla="*/ 30018 h 30018"/>
              <a:gd name="connsiteX5" fmla="*/ 13291 w 25582"/>
              <a:gd name="connsiteY5" fmla="*/ 30014 h 30018"/>
              <a:gd name="connsiteX6" fmla="*/ 20243 w 25582"/>
              <a:gd name="connsiteY6" fmla="*/ 28969 h 30018"/>
              <a:gd name="connsiteX7" fmla="*/ 24975 w 25582"/>
              <a:gd name="connsiteY7" fmla="*/ 25919 h 30018"/>
              <a:gd name="connsiteX8" fmla="*/ 21523 w 25582"/>
              <a:gd name="connsiteY8" fmla="*/ 16100 h 30018"/>
              <a:gd name="connsiteX9" fmla="*/ 18217 w 25582"/>
              <a:gd name="connsiteY9" fmla="*/ 10499 h 30018"/>
              <a:gd name="connsiteX10" fmla="*/ 16309 w 25582"/>
              <a:gd name="connsiteY10" fmla="*/ 2388 h 30018"/>
              <a:gd name="connsiteX11" fmla="*/ 11441 w 25582"/>
              <a:gd name="connsiteY11" fmla="*/ 0 h 30018"/>
              <a:gd name="connsiteX0" fmla="*/ 15038 w 29179"/>
              <a:gd name="connsiteY0" fmla="*/ 0 h 30018"/>
              <a:gd name="connsiteX1" fmla="*/ 11720 w 29179"/>
              <a:gd name="connsiteY1" fmla="*/ 877 h 30018"/>
              <a:gd name="connsiteX2" fmla="*/ 4051 w 29179"/>
              <a:gd name="connsiteY2" fmla="*/ 5322 h 30018"/>
              <a:gd name="connsiteX3" fmla="*/ 6167 w 29179"/>
              <a:gd name="connsiteY3" fmla="*/ 22241 h 30018"/>
              <a:gd name="connsiteX4" fmla="*/ 16662 w 29179"/>
              <a:gd name="connsiteY4" fmla="*/ 30018 h 30018"/>
              <a:gd name="connsiteX5" fmla="*/ 16888 w 29179"/>
              <a:gd name="connsiteY5" fmla="*/ 30014 h 30018"/>
              <a:gd name="connsiteX6" fmla="*/ 23840 w 29179"/>
              <a:gd name="connsiteY6" fmla="*/ 28969 h 30018"/>
              <a:gd name="connsiteX7" fmla="*/ 28572 w 29179"/>
              <a:gd name="connsiteY7" fmla="*/ 25919 h 30018"/>
              <a:gd name="connsiteX8" fmla="*/ 25120 w 29179"/>
              <a:gd name="connsiteY8" fmla="*/ 16100 h 30018"/>
              <a:gd name="connsiteX9" fmla="*/ 21814 w 29179"/>
              <a:gd name="connsiteY9" fmla="*/ 10499 h 30018"/>
              <a:gd name="connsiteX10" fmla="*/ 19906 w 29179"/>
              <a:gd name="connsiteY10" fmla="*/ 2388 h 30018"/>
              <a:gd name="connsiteX11" fmla="*/ 15038 w 29179"/>
              <a:gd name="connsiteY11" fmla="*/ 0 h 3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179" h="30018" extrusionOk="0">
                <a:moveTo>
                  <a:pt x="15038" y="0"/>
                </a:moveTo>
                <a:cubicBezTo>
                  <a:pt x="13927" y="0"/>
                  <a:pt x="13551" y="-10"/>
                  <a:pt x="11720" y="877"/>
                </a:cubicBezTo>
                <a:cubicBezTo>
                  <a:pt x="9889" y="1764"/>
                  <a:pt x="-7782" y="2480"/>
                  <a:pt x="4051" y="5322"/>
                </a:cubicBezTo>
                <a:cubicBezTo>
                  <a:pt x="22045" y="9644"/>
                  <a:pt x="4065" y="18125"/>
                  <a:pt x="6167" y="22241"/>
                </a:cubicBezTo>
                <a:cubicBezTo>
                  <a:pt x="8269" y="26357"/>
                  <a:pt x="12346" y="30018"/>
                  <a:pt x="16662" y="30018"/>
                </a:cubicBezTo>
                <a:cubicBezTo>
                  <a:pt x="16737" y="30018"/>
                  <a:pt x="16812" y="30017"/>
                  <a:pt x="16888" y="30014"/>
                </a:cubicBezTo>
                <a:cubicBezTo>
                  <a:pt x="19234" y="29931"/>
                  <a:pt x="21573" y="29580"/>
                  <a:pt x="23840" y="28969"/>
                </a:cubicBezTo>
                <a:cubicBezTo>
                  <a:pt x="25710" y="28468"/>
                  <a:pt x="27699" y="27647"/>
                  <a:pt x="28572" y="25919"/>
                </a:cubicBezTo>
                <a:cubicBezTo>
                  <a:pt x="30430" y="22241"/>
                  <a:pt x="27668" y="19168"/>
                  <a:pt x="25120" y="16100"/>
                </a:cubicBezTo>
                <a:cubicBezTo>
                  <a:pt x="23602" y="14271"/>
                  <a:pt x="22158" y="12448"/>
                  <a:pt x="21814" y="10499"/>
                </a:cubicBezTo>
                <a:cubicBezTo>
                  <a:pt x="21315" y="7678"/>
                  <a:pt x="21838" y="4803"/>
                  <a:pt x="19906" y="2388"/>
                </a:cubicBezTo>
                <a:cubicBezTo>
                  <a:pt x="18633" y="796"/>
                  <a:pt x="16871" y="0"/>
                  <a:pt x="15038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60;p16"/>
          <p:cNvSpPr/>
          <p:nvPr/>
        </p:nvSpPr>
        <p:spPr>
          <a:xfrm>
            <a:off x="5105357" y="-680901"/>
            <a:ext cx="2840738" cy="1145839"/>
          </a:xfrm>
          <a:custGeom>
            <a:avLst/>
            <a:gdLst>
              <a:gd name="connsiteX0" fmla="*/ 15540 w 51905"/>
              <a:gd name="connsiteY0" fmla="*/ 0 h 26082"/>
              <a:gd name="connsiteX1" fmla="*/ 2928 w 51905"/>
              <a:gd name="connsiteY1" fmla="*/ 6073 h 26082"/>
              <a:gd name="connsiteX2" fmla="*/ 1717 w 51905"/>
              <a:gd name="connsiteY2" fmla="*/ 17814 h 26082"/>
              <a:gd name="connsiteX3" fmla="*/ 7293 w 51905"/>
              <a:gd name="connsiteY3" fmla="*/ 23526 h 26082"/>
              <a:gd name="connsiteX4" fmla="*/ 17000 w 51905"/>
              <a:gd name="connsiteY4" fmla="*/ 20109 h 26082"/>
              <a:gd name="connsiteX5" fmla="*/ 28970 w 51905"/>
              <a:gd name="connsiteY5" fmla="*/ 25844 h 26082"/>
              <a:gd name="connsiteX6" fmla="*/ 42625 w 51905"/>
              <a:gd name="connsiteY6" fmla="*/ 24508 h 26082"/>
              <a:gd name="connsiteX7" fmla="*/ 48683 w 51905"/>
              <a:gd name="connsiteY7" fmla="*/ 22189 h 26082"/>
              <a:gd name="connsiteX8" fmla="*/ 51904 w 51905"/>
              <a:gd name="connsiteY8" fmla="*/ 16786 h 26082"/>
              <a:gd name="connsiteX9" fmla="*/ 45369 w 51905"/>
              <a:gd name="connsiteY9" fmla="*/ 9335 h 26082"/>
              <a:gd name="connsiteX10" fmla="*/ 26710 w 51905"/>
              <a:gd name="connsiteY10" fmla="*/ 4818 h 26082"/>
              <a:gd name="connsiteX11" fmla="*/ 17733 w 51905"/>
              <a:gd name="connsiteY11" fmla="*/ 247 h 26082"/>
              <a:gd name="connsiteX12" fmla="*/ 15540 w 51905"/>
              <a:gd name="connsiteY12" fmla="*/ 0 h 26082"/>
              <a:gd name="connsiteX0" fmla="*/ 15540 w 51905"/>
              <a:gd name="connsiteY0" fmla="*/ 0 h 25844"/>
              <a:gd name="connsiteX1" fmla="*/ 2928 w 51905"/>
              <a:gd name="connsiteY1" fmla="*/ 6073 h 25844"/>
              <a:gd name="connsiteX2" fmla="*/ 1717 w 51905"/>
              <a:gd name="connsiteY2" fmla="*/ 17814 h 25844"/>
              <a:gd name="connsiteX3" fmla="*/ 7293 w 51905"/>
              <a:gd name="connsiteY3" fmla="*/ 23526 h 25844"/>
              <a:gd name="connsiteX4" fmla="*/ 17000 w 51905"/>
              <a:gd name="connsiteY4" fmla="*/ 20109 h 25844"/>
              <a:gd name="connsiteX5" fmla="*/ 28970 w 51905"/>
              <a:gd name="connsiteY5" fmla="*/ 25844 h 25844"/>
              <a:gd name="connsiteX6" fmla="*/ 43321 w 51905"/>
              <a:gd name="connsiteY6" fmla="*/ 19989 h 25844"/>
              <a:gd name="connsiteX7" fmla="*/ 48683 w 51905"/>
              <a:gd name="connsiteY7" fmla="*/ 22189 h 25844"/>
              <a:gd name="connsiteX8" fmla="*/ 51904 w 51905"/>
              <a:gd name="connsiteY8" fmla="*/ 16786 h 25844"/>
              <a:gd name="connsiteX9" fmla="*/ 45369 w 51905"/>
              <a:gd name="connsiteY9" fmla="*/ 9335 h 25844"/>
              <a:gd name="connsiteX10" fmla="*/ 26710 w 51905"/>
              <a:gd name="connsiteY10" fmla="*/ 4818 h 25844"/>
              <a:gd name="connsiteX11" fmla="*/ 17733 w 51905"/>
              <a:gd name="connsiteY11" fmla="*/ 247 h 25844"/>
              <a:gd name="connsiteX12" fmla="*/ 15540 w 51905"/>
              <a:gd name="connsiteY12" fmla="*/ 0 h 25844"/>
              <a:gd name="connsiteX0" fmla="*/ 15540 w 51905"/>
              <a:gd name="connsiteY0" fmla="*/ 0 h 23983"/>
              <a:gd name="connsiteX1" fmla="*/ 2928 w 51905"/>
              <a:gd name="connsiteY1" fmla="*/ 6073 h 23983"/>
              <a:gd name="connsiteX2" fmla="*/ 1717 w 51905"/>
              <a:gd name="connsiteY2" fmla="*/ 17814 h 23983"/>
              <a:gd name="connsiteX3" fmla="*/ 7293 w 51905"/>
              <a:gd name="connsiteY3" fmla="*/ 23526 h 23983"/>
              <a:gd name="connsiteX4" fmla="*/ 17000 w 51905"/>
              <a:gd name="connsiteY4" fmla="*/ 20109 h 23983"/>
              <a:gd name="connsiteX5" fmla="*/ 29666 w 51905"/>
              <a:gd name="connsiteY5" fmla="*/ 23983 h 23983"/>
              <a:gd name="connsiteX6" fmla="*/ 43321 w 51905"/>
              <a:gd name="connsiteY6" fmla="*/ 19989 h 23983"/>
              <a:gd name="connsiteX7" fmla="*/ 48683 w 51905"/>
              <a:gd name="connsiteY7" fmla="*/ 22189 h 23983"/>
              <a:gd name="connsiteX8" fmla="*/ 51904 w 51905"/>
              <a:gd name="connsiteY8" fmla="*/ 16786 h 23983"/>
              <a:gd name="connsiteX9" fmla="*/ 45369 w 51905"/>
              <a:gd name="connsiteY9" fmla="*/ 9335 h 23983"/>
              <a:gd name="connsiteX10" fmla="*/ 26710 w 51905"/>
              <a:gd name="connsiteY10" fmla="*/ 4818 h 23983"/>
              <a:gd name="connsiteX11" fmla="*/ 17733 w 51905"/>
              <a:gd name="connsiteY11" fmla="*/ 247 h 23983"/>
              <a:gd name="connsiteX12" fmla="*/ 15540 w 51905"/>
              <a:gd name="connsiteY12" fmla="*/ 0 h 23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1905" h="23983" extrusionOk="0">
                <a:moveTo>
                  <a:pt x="15540" y="0"/>
                </a:moveTo>
                <a:cubicBezTo>
                  <a:pt x="10860" y="0"/>
                  <a:pt x="6419" y="3229"/>
                  <a:pt x="2928" y="6073"/>
                </a:cubicBezTo>
                <a:cubicBezTo>
                  <a:pt x="-835" y="9142"/>
                  <a:pt x="-667" y="13798"/>
                  <a:pt x="1717" y="17814"/>
                </a:cubicBezTo>
                <a:cubicBezTo>
                  <a:pt x="3094" y="20141"/>
                  <a:pt x="4746" y="23144"/>
                  <a:pt x="7293" y="23526"/>
                </a:cubicBezTo>
                <a:cubicBezTo>
                  <a:pt x="9840" y="23908"/>
                  <a:pt x="13271" y="20033"/>
                  <a:pt x="17000" y="20109"/>
                </a:cubicBezTo>
                <a:cubicBezTo>
                  <a:pt x="20729" y="20185"/>
                  <a:pt x="25279" y="24003"/>
                  <a:pt x="29666" y="23983"/>
                </a:cubicBezTo>
                <a:cubicBezTo>
                  <a:pt x="34053" y="23963"/>
                  <a:pt x="40152" y="20288"/>
                  <a:pt x="43321" y="19989"/>
                </a:cubicBezTo>
                <a:cubicBezTo>
                  <a:pt x="46490" y="19690"/>
                  <a:pt x="47252" y="22723"/>
                  <a:pt x="48683" y="22189"/>
                </a:cubicBezTo>
                <a:cubicBezTo>
                  <a:pt x="50114" y="21655"/>
                  <a:pt x="51857" y="18963"/>
                  <a:pt x="51904" y="16786"/>
                </a:cubicBezTo>
                <a:cubicBezTo>
                  <a:pt x="51979" y="13258"/>
                  <a:pt x="48670" y="10576"/>
                  <a:pt x="45369" y="9335"/>
                </a:cubicBezTo>
                <a:cubicBezTo>
                  <a:pt x="39360" y="7077"/>
                  <a:pt x="32492" y="7610"/>
                  <a:pt x="26710" y="4818"/>
                </a:cubicBezTo>
                <a:cubicBezTo>
                  <a:pt x="23676" y="3353"/>
                  <a:pt x="21021" y="999"/>
                  <a:pt x="17733" y="247"/>
                </a:cubicBezTo>
                <a:cubicBezTo>
                  <a:pt x="16998" y="78"/>
                  <a:pt x="16266" y="0"/>
                  <a:pt x="1554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062;p16"/>
          <p:cNvSpPr/>
          <p:nvPr/>
        </p:nvSpPr>
        <p:spPr>
          <a:xfrm rot="764177">
            <a:off x="5822832" y="325381"/>
            <a:ext cx="514468" cy="279113"/>
          </a:xfrm>
          <a:custGeom>
            <a:avLst/>
            <a:gdLst/>
            <a:ahLst/>
            <a:cxnLst/>
            <a:rect l="l" t="t" r="r" b="b"/>
            <a:pathLst>
              <a:path w="2869" h="2334" extrusionOk="0">
                <a:moveTo>
                  <a:pt x="1489" y="0"/>
                </a:moveTo>
                <a:cubicBezTo>
                  <a:pt x="1031" y="0"/>
                  <a:pt x="587" y="190"/>
                  <a:pt x="392" y="608"/>
                </a:cubicBezTo>
                <a:cubicBezTo>
                  <a:pt x="0" y="1447"/>
                  <a:pt x="602" y="2334"/>
                  <a:pt x="1493" y="2334"/>
                </a:cubicBezTo>
                <a:cubicBezTo>
                  <a:pt x="1511" y="2334"/>
                  <a:pt x="1529" y="2333"/>
                  <a:pt x="1548" y="2333"/>
                </a:cubicBezTo>
                <a:cubicBezTo>
                  <a:pt x="2206" y="2305"/>
                  <a:pt x="2851" y="1769"/>
                  <a:pt x="2860" y="1107"/>
                </a:cubicBezTo>
                <a:cubicBezTo>
                  <a:pt x="2868" y="410"/>
                  <a:pt x="2163" y="0"/>
                  <a:pt x="1489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이등변 삼각형 1"/>
          <p:cNvSpPr/>
          <p:nvPr/>
        </p:nvSpPr>
        <p:spPr>
          <a:xfrm>
            <a:off x="826176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"/>
          <p:cNvSpPr/>
          <p:nvPr/>
        </p:nvSpPr>
        <p:spPr>
          <a:xfrm flipH="1">
            <a:off x="1505128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"/>
          <p:cNvSpPr/>
          <p:nvPr/>
        </p:nvSpPr>
        <p:spPr>
          <a:xfrm rot="1191198">
            <a:off x="3499856" y="5779705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6515100"/>
            <a:ext cx="12192000" cy="3429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"/>
          <p:cNvSpPr/>
          <p:nvPr/>
        </p:nvSpPr>
        <p:spPr>
          <a:xfrm>
            <a:off x="9563100" y="4876800"/>
            <a:ext cx="840517" cy="19812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1"/>
          <p:cNvSpPr/>
          <p:nvPr/>
        </p:nvSpPr>
        <p:spPr>
          <a:xfrm flipH="1">
            <a:off x="843914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"/>
          <p:cNvSpPr/>
          <p:nvPr/>
        </p:nvSpPr>
        <p:spPr>
          <a:xfrm flipH="1">
            <a:off x="2158804" y="4572000"/>
            <a:ext cx="1299514" cy="2286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이등변 삼각형 1"/>
          <p:cNvSpPr/>
          <p:nvPr/>
        </p:nvSpPr>
        <p:spPr>
          <a:xfrm rot="1254662">
            <a:off x="1896474" y="5352817"/>
            <a:ext cx="392987" cy="1558236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780036"/>
              <a:gd name="connsiteY0" fmla="*/ 2073408 h 2073408"/>
              <a:gd name="connsiteX1" fmla="*/ 43634 w 780036"/>
              <a:gd name="connsiteY1" fmla="*/ 0 h 2073408"/>
              <a:gd name="connsiteX2" fmla="*/ 635000 w 780036"/>
              <a:gd name="connsiteY2" fmla="*/ 2035308 h 2073408"/>
              <a:gd name="connsiteX3" fmla="*/ 0 w 780036"/>
              <a:gd name="connsiteY3" fmla="*/ 2073408 h 2073408"/>
              <a:gd name="connsiteX0" fmla="*/ 0 w 664980"/>
              <a:gd name="connsiteY0" fmla="*/ 2073408 h 2073408"/>
              <a:gd name="connsiteX1" fmla="*/ 43634 w 664980"/>
              <a:gd name="connsiteY1" fmla="*/ 0 h 2073408"/>
              <a:gd name="connsiteX2" fmla="*/ 635000 w 664980"/>
              <a:gd name="connsiteY2" fmla="*/ 2035308 h 2073408"/>
              <a:gd name="connsiteX3" fmla="*/ 0 w 664980"/>
              <a:gd name="connsiteY3" fmla="*/ 2073408 h 2073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4980" h="2073408">
                <a:moveTo>
                  <a:pt x="0" y="2073408"/>
                </a:moveTo>
                <a:cubicBezTo>
                  <a:pt x="270933" y="1692408"/>
                  <a:pt x="397272" y="1460659"/>
                  <a:pt x="43634" y="0"/>
                </a:cubicBezTo>
                <a:cubicBezTo>
                  <a:pt x="669887" y="1294425"/>
                  <a:pt x="715433" y="1959108"/>
                  <a:pt x="635000" y="2035308"/>
                </a:cubicBezTo>
                <a:lnTo>
                  <a:pt x="0" y="207340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1"/>
          <p:cNvSpPr/>
          <p:nvPr/>
        </p:nvSpPr>
        <p:spPr>
          <a:xfrm>
            <a:off x="7194138" y="5753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1"/>
          <p:cNvSpPr/>
          <p:nvPr/>
        </p:nvSpPr>
        <p:spPr>
          <a:xfrm rot="747086">
            <a:off x="5143465" y="624993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이등변 삼각형 1"/>
          <p:cNvSpPr/>
          <p:nvPr/>
        </p:nvSpPr>
        <p:spPr>
          <a:xfrm flipH="1">
            <a:off x="-139700" y="5994400"/>
            <a:ext cx="695966" cy="8636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이등변 삼각형 1"/>
          <p:cNvSpPr/>
          <p:nvPr/>
        </p:nvSpPr>
        <p:spPr>
          <a:xfrm flipH="1">
            <a:off x="1329329" y="5626100"/>
            <a:ext cx="486433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1"/>
          <p:cNvSpPr/>
          <p:nvPr/>
        </p:nvSpPr>
        <p:spPr>
          <a:xfrm>
            <a:off x="-206617" y="5626100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이등변 삼각형 1"/>
          <p:cNvSpPr/>
          <p:nvPr/>
        </p:nvSpPr>
        <p:spPr>
          <a:xfrm>
            <a:off x="224202" y="53340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이등변 삼각형 1"/>
          <p:cNvSpPr/>
          <p:nvPr/>
        </p:nvSpPr>
        <p:spPr>
          <a:xfrm>
            <a:off x="2664896" y="5805941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이등변 삼각형 1"/>
          <p:cNvSpPr/>
          <p:nvPr/>
        </p:nvSpPr>
        <p:spPr>
          <a:xfrm flipH="1">
            <a:off x="8755740" y="5626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이등변 삼각형 1"/>
          <p:cNvSpPr/>
          <p:nvPr/>
        </p:nvSpPr>
        <p:spPr>
          <a:xfrm>
            <a:off x="7515876" y="57531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1"/>
          <p:cNvSpPr/>
          <p:nvPr/>
        </p:nvSpPr>
        <p:spPr>
          <a:xfrm>
            <a:off x="11592304" y="54800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이등변 삼각형 1"/>
          <p:cNvSpPr/>
          <p:nvPr/>
        </p:nvSpPr>
        <p:spPr>
          <a:xfrm>
            <a:off x="5264182" y="5884532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1"/>
          <p:cNvSpPr/>
          <p:nvPr/>
        </p:nvSpPr>
        <p:spPr>
          <a:xfrm>
            <a:off x="10197353" y="5702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1"/>
          <p:cNvSpPr/>
          <p:nvPr/>
        </p:nvSpPr>
        <p:spPr>
          <a:xfrm flipH="1">
            <a:off x="11270211" y="597737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1"/>
          <p:cNvSpPr/>
          <p:nvPr/>
        </p:nvSpPr>
        <p:spPr>
          <a:xfrm rot="747086">
            <a:off x="11209054" y="61970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1"/>
          <p:cNvSpPr/>
          <p:nvPr/>
        </p:nvSpPr>
        <p:spPr>
          <a:xfrm rot="20852914" flipH="1">
            <a:off x="10708158" y="6220446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이등변 삼각형 1"/>
          <p:cNvSpPr/>
          <p:nvPr/>
        </p:nvSpPr>
        <p:spPr>
          <a:xfrm rot="747086">
            <a:off x="10835245" y="6010021"/>
            <a:ext cx="594304" cy="848774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이등변 삼각형 1"/>
          <p:cNvSpPr/>
          <p:nvPr/>
        </p:nvSpPr>
        <p:spPr>
          <a:xfrm rot="20852914" flipH="1">
            <a:off x="8362026" y="62499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이등변 삼각형 1"/>
          <p:cNvSpPr/>
          <p:nvPr/>
        </p:nvSpPr>
        <p:spPr>
          <a:xfrm rot="1657982">
            <a:off x="9471151" y="5915434"/>
            <a:ext cx="643476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이등변 삼각형 1"/>
          <p:cNvSpPr/>
          <p:nvPr/>
        </p:nvSpPr>
        <p:spPr>
          <a:xfrm>
            <a:off x="2779656" y="5435624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이등변 삼각형 1"/>
          <p:cNvSpPr/>
          <p:nvPr/>
        </p:nvSpPr>
        <p:spPr>
          <a:xfrm>
            <a:off x="4211042" y="5448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이등변 삼각형 1"/>
          <p:cNvSpPr/>
          <p:nvPr/>
        </p:nvSpPr>
        <p:spPr>
          <a:xfrm flipH="1">
            <a:off x="6449646" y="556895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이등변 삼각형 1"/>
          <p:cNvSpPr/>
          <p:nvPr/>
        </p:nvSpPr>
        <p:spPr>
          <a:xfrm>
            <a:off x="7858870" y="60833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이등변 삼각형 1"/>
          <p:cNvSpPr/>
          <p:nvPr/>
        </p:nvSpPr>
        <p:spPr>
          <a:xfrm flipH="1">
            <a:off x="8377271" y="5994400"/>
            <a:ext cx="737510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이등변 삼각형 1"/>
          <p:cNvSpPr/>
          <p:nvPr/>
        </p:nvSpPr>
        <p:spPr>
          <a:xfrm>
            <a:off x="6790781" y="5994400"/>
            <a:ext cx="774843" cy="15240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이등변 삼각형 1"/>
          <p:cNvSpPr/>
          <p:nvPr/>
        </p:nvSpPr>
        <p:spPr>
          <a:xfrm rot="20567110">
            <a:off x="6014041" y="5733133"/>
            <a:ext cx="774843" cy="159650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99295"/>
              <a:gd name="connsiteY0" fmla="*/ 2145323 h 2145323"/>
              <a:gd name="connsiteX1" fmla="*/ 0 w 799295"/>
              <a:gd name="connsiteY1" fmla="*/ 0 h 2145323"/>
              <a:gd name="connsiteX2" fmla="*/ 696268 w 799295"/>
              <a:gd name="connsiteY2" fmla="*/ 2107223 h 2145323"/>
              <a:gd name="connsiteX3" fmla="*/ 61268 w 799295"/>
              <a:gd name="connsiteY3" fmla="*/ 2145323 h 2145323"/>
              <a:gd name="connsiteX0" fmla="*/ 61268 w 715706"/>
              <a:gd name="connsiteY0" fmla="*/ 2145323 h 2145323"/>
              <a:gd name="connsiteX1" fmla="*/ 0 w 715706"/>
              <a:gd name="connsiteY1" fmla="*/ 0 h 2145323"/>
              <a:gd name="connsiteX2" fmla="*/ 696268 w 715706"/>
              <a:gd name="connsiteY2" fmla="*/ 2107223 h 2145323"/>
              <a:gd name="connsiteX3" fmla="*/ 61268 w 715706"/>
              <a:gd name="connsiteY3" fmla="*/ 2145323 h 2145323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778495"/>
              <a:gd name="connsiteY0" fmla="*/ 2110154 h 2110154"/>
              <a:gd name="connsiteX1" fmla="*/ 396107 w 778495"/>
              <a:gd name="connsiteY1" fmla="*/ 0 h 2110154"/>
              <a:gd name="connsiteX2" fmla="*/ 635000 w 778495"/>
              <a:gd name="connsiteY2" fmla="*/ 2072054 h 2110154"/>
              <a:gd name="connsiteX3" fmla="*/ 0 w 778495"/>
              <a:gd name="connsiteY3" fmla="*/ 2110154 h 2110154"/>
              <a:gd name="connsiteX0" fmla="*/ 0 w 647818"/>
              <a:gd name="connsiteY0" fmla="*/ 2110154 h 2110154"/>
              <a:gd name="connsiteX1" fmla="*/ 396107 w 647818"/>
              <a:gd name="connsiteY1" fmla="*/ 0 h 2110154"/>
              <a:gd name="connsiteX2" fmla="*/ 635000 w 647818"/>
              <a:gd name="connsiteY2" fmla="*/ 2072054 h 2110154"/>
              <a:gd name="connsiteX3" fmla="*/ 0 w 647818"/>
              <a:gd name="connsiteY3" fmla="*/ 2110154 h 211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7818" h="2110154">
                <a:moveTo>
                  <a:pt x="0" y="2110154"/>
                </a:moveTo>
                <a:cubicBezTo>
                  <a:pt x="270933" y="1729154"/>
                  <a:pt x="-4754" y="1424354"/>
                  <a:pt x="396107" y="0"/>
                </a:cubicBezTo>
                <a:cubicBezTo>
                  <a:pt x="390835" y="1489807"/>
                  <a:pt x="715433" y="1995854"/>
                  <a:pt x="635000" y="2072054"/>
                </a:cubicBezTo>
                <a:lnTo>
                  <a:pt x="0" y="2110154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이등변 삼각형 1"/>
          <p:cNvSpPr/>
          <p:nvPr/>
        </p:nvSpPr>
        <p:spPr>
          <a:xfrm>
            <a:off x="4367077" y="5805941"/>
            <a:ext cx="1092726" cy="184785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0 w 831760"/>
              <a:gd name="connsiteY0" fmla="*/ 2545237 h 2545237"/>
              <a:gd name="connsiteX1" fmla="*/ 151951 w 831760"/>
              <a:gd name="connsiteY1" fmla="*/ 0 h 2545237"/>
              <a:gd name="connsiteX2" fmla="*/ 635000 w 831760"/>
              <a:gd name="connsiteY2" fmla="*/ 2507137 h 2545237"/>
              <a:gd name="connsiteX3" fmla="*/ 0 w 831760"/>
              <a:gd name="connsiteY3" fmla="*/ 2545237 h 2545237"/>
              <a:gd name="connsiteX0" fmla="*/ 0 w 831761"/>
              <a:gd name="connsiteY0" fmla="*/ 2545237 h 2545237"/>
              <a:gd name="connsiteX1" fmla="*/ 151951 w 831761"/>
              <a:gd name="connsiteY1" fmla="*/ 0 h 2545237"/>
              <a:gd name="connsiteX2" fmla="*/ 635000 w 831761"/>
              <a:gd name="connsiteY2" fmla="*/ 2507137 h 2545237"/>
              <a:gd name="connsiteX3" fmla="*/ 0 w 831761"/>
              <a:gd name="connsiteY3" fmla="*/ 2545237 h 2545237"/>
              <a:gd name="connsiteX0" fmla="*/ 0 w 657621"/>
              <a:gd name="connsiteY0" fmla="*/ 2545237 h 2545237"/>
              <a:gd name="connsiteX1" fmla="*/ 151951 w 657621"/>
              <a:gd name="connsiteY1" fmla="*/ 0 h 2545237"/>
              <a:gd name="connsiteX2" fmla="*/ 635000 w 657621"/>
              <a:gd name="connsiteY2" fmla="*/ 2507137 h 2545237"/>
              <a:gd name="connsiteX3" fmla="*/ 0 w 657621"/>
              <a:gd name="connsiteY3" fmla="*/ 2545237 h 2545237"/>
              <a:gd name="connsiteX0" fmla="*/ 0 w 1201264"/>
              <a:gd name="connsiteY0" fmla="*/ 2620651 h 2620651"/>
              <a:gd name="connsiteX1" fmla="*/ 695594 w 1201264"/>
              <a:gd name="connsiteY1" fmla="*/ 0 h 2620651"/>
              <a:gd name="connsiteX2" fmla="*/ 1178643 w 1201264"/>
              <a:gd name="connsiteY2" fmla="*/ 2507137 h 2620651"/>
              <a:gd name="connsiteX3" fmla="*/ 0 w 1201264"/>
              <a:gd name="connsiteY3" fmla="*/ 2620651 h 2620651"/>
              <a:gd name="connsiteX0" fmla="*/ 0 w 1567657"/>
              <a:gd name="connsiteY0" fmla="*/ 2620651 h 2620651"/>
              <a:gd name="connsiteX1" fmla="*/ 695594 w 1567657"/>
              <a:gd name="connsiteY1" fmla="*/ 0 h 2620651"/>
              <a:gd name="connsiteX2" fmla="*/ 1559194 w 1567657"/>
              <a:gd name="connsiteY2" fmla="*/ 2525991 h 2620651"/>
              <a:gd name="connsiteX3" fmla="*/ 0 w 1567657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620651"/>
              <a:gd name="connsiteX1" fmla="*/ 695594 w 1559194"/>
              <a:gd name="connsiteY1" fmla="*/ 0 h 2620651"/>
              <a:gd name="connsiteX2" fmla="*/ 1559194 w 1559194"/>
              <a:gd name="connsiteY2" fmla="*/ 2525991 h 2620651"/>
              <a:gd name="connsiteX3" fmla="*/ 0 w 1559194"/>
              <a:gd name="connsiteY3" fmla="*/ 2620651 h 2620651"/>
              <a:gd name="connsiteX0" fmla="*/ 0 w 1559194"/>
              <a:gd name="connsiteY0" fmla="*/ 2620651 h 2743199"/>
              <a:gd name="connsiteX1" fmla="*/ 695594 w 1559194"/>
              <a:gd name="connsiteY1" fmla="*/ 0 h 2743199"/>
              <a:gd name="connsiteX2" fmla="*/ 1559194 w 1559194"/>
              <a:gd name="connsiteY2" fmla="*/ 2525991 h 2743199"/>
              <a:gd name="connsiteX3" fmla="*/ 742234 w 1559194"/>
              <a:gd name="connsiteY3" fmla="*/ 2743199 h 2743199"/>
              <a:gd name="connsiteX4" fmla="*/ 0 w 1559194"/>
              <a:gd name="connsiteY4" fmla="*/ 262065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59194" h="2743199">
                <a:moveTo>
                  <a:pt x="0" y="2620651"/>
                </a:moveTo>
                <a:cubicBezTo>
                  <a:pt x="923304" y="1824872"/>
                  <a:pt x="795568" y="843699"/>
                  <a:pt x="695594" y="0"/>
                </a:cubicBezTo>
                <a:cubicBezTo>
                  <a:pt x="986218" y="344994"/>
                  <a:pt x="1367806" y="1167746"/>
                  <a:pt x="1559194" y="2525991"/>
                </a:cubicBezTo>
                <a:cubicBezTo>
                  <a:pt x="1389562" y="2535548"/>
                  <a:pt x="911866" y="2733642"/>
                  <a:pt x="742234" y="2743199"/>
                </a:cubicBezTo>
                <a:lnTo>
                  <a:pt x="0" y="2620651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이등변 삼각형 1"/>
          <p:cNvSpPr/>
          <p:nvPr/>
        </p:nvSpPr>
        <p:spPr>
          <a:xfrm rot="2776079">
            <a:off x="3807043" y="6070733"/>
            <a:ext cx="626675" cy="861951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이등변 삼각형 1"/>
          <p:cNvSpPr/>
          <p:nvPr/>
        </p:nvSpPr>
        <p:spPr>
          <a:xfrm rot="20022180" flipH="1">
            <a:off x="5620491" y="6025273"/>
            <a:ext cx="616277" cy="1231900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879357"/>
              <a:gd name="connsiteY0" fmla="*/ 1828800 h 1828800"/>
              <a:gd name="connsiteX1" fmla="*/ 0 w 879357"/>
              <a:gd name="connsiteY1" fmla="*/ 0 h 1828800"/>
              <a:gd name="connsiteX2" fmla="*/ 863600 w 879357"/>
              <a:gd name="connsiteY2" fmla="*/ 1790700 h 1828800"/>
              <a:gd name="connsiteX3" fmla="*/ 228600 w 87935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9357" h="1828800">
                <a:moveTo>
                  <a:pt x="228600" y="1828800"/>
                </a:moveTo>
                <a:cubicBezTo>
                  <a:pt x="499533" y="1447800"/>
                  <a:pt x="63730" y="1484722"/>
                  <a:pt x="0" y="0"/>
                </a:cubicBezTo>
                <a:cubicBezTo>
                  <a:pt x="725537" y="121226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이등변 삼각형 1"/>
          <p:cNvSpPr/>
          <p:nvPr/>
        </p:nvSpPr>
        <p:spPr>
          <a:xfrm rot="20196201" flipH="1">
            <a:off x="9578065" y="63546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이등변 삼각형 1"/>
          <p:cNvSpPr/>
          <p:nvPr/>
        </p:nvSpPr>
        <p:spPr>
          <a:xfrm rot="20852914" flipH="1">
            <a:off x="8514426" y="64023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이등변 삼각형 1"/>
          <p:cNvSpPr/>
          <p:nvPr/>
        </p:nvSpPr>
        <p:spPr>
          <a:xfrm rot="20852914" flipH="1">
            <a:off x="8666826" y="6554729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이등변 삼각형 1"/>
          <p:cNvSpPr/>
          <p:nvPr/>
        </p:nvSpPr>
        <p:spPr>
          <a:xfrm rot="20196201" flipH="1">
            <a:off x="9524702" y="626743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이등변 삼각형 1"/>
          <p:cNvSpPr/>
          <p:nvPr/>
        </p:nvSpPr>
        <p:spPr>
          <a:xfrm rot="20196201" flipH="1">
            <a:off x="9438484" y="6366497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이등변 삼각형 1"/>
          <p:cNvSpPr/>
          <p:nvPr/>
        </p:nvSpPr>
        <p:spPr>
          <a:xfrm rot="1403799">
            <a:off x="9322318" y="6304315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이등변 삼각형 1"/>
          <p:cNvSpPr/>
          <p:nvPr/>
        </p:nvSpPr>
        <p:spPr>
          <a:xfrm rot="20196201" flipH="1">
            <a:off x="9247332" y="6201275"/>
            <a:ext cx="362064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이등변 삼각형 1"/>
          <p:cNvSpPr/>
          <p:nvPr/>
        </p:nvSpPr>
        <p:spPr>
          <a:xfrm rot="747086">
            <a:off x="10789896" y="6324941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이등변 삼각형 1"/>
          <p:cNvSpPr/>
          <p:nvPr/>
        </p:nvSpPr>
        <p:spPr>
          <a:xfrm rot="747086">
            <a:off x="10916954" y="6387588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이등변 삼각형 1"/>
          <p:cNvSpPr/>
          <p:nvPr/>
        </p:nvSpPr>
        <p:spPr>
          <a:xfrm rot="747086">
            <a:off x="5659074" y="6268980"/>
            <a:ext cx="319186" cy="636022"/>
          </a:xfrm>
          <a:custGeom>
            <a:avLst/>
            <a:gdLst>
              <a:gd name="connsiteX0" fmla="*/ 0 w 1066800"/>
              <a:gd name="connsiteY0" fmla="*/ 1460500 h 1460500"/>
              <a:gd name="connsiteX1" fmla="*/ 533400 w 1066800"/>
              <a:gd name="connsiteY1" fmla="*/ 0 h 1460500"/>
              <a:gd name="connsiteX2" fmla="*/ 1066800 w 1066800"/>
              <a:gd name="connsiteY2" fmla="*/ 1460500 h 1460500"/>
              <a:gd name="connsiteX3" fmla="*/ 0 w 1066800"/>
              <a:gd name="connsiteY3" fmla="*/ 1460500 h 14605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0 w 1066800"/>
              <a:gd name="connsiteY0" fmla="*/ 1790700 h 1790700"/>
              <a:gd name="connsiteX1" fmla="*/ 203200 w 1066800"/>
              <a:gd name="connsiteY1" fmla="*/ 0 h 1790700"/>
              <a:gd name="connsiteX2" fmla="*/ 1066800 w 1066800"/>
              <a:gd name="connsiteY2" fmla="*/ 1790700 h 1790700"/>
              <a:gd name="connsiteX3" fmla="*/ 0 w 1066800"/>
              <a:gd name="connsiteY3" fmla="*/ 1790700 h 17907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863600"/>
              <a:gd name="connsiteY0" fmla="*/ 1828800 h 1828800"/>
              <a:gd name="connsiteX1" fmla="*/ 0 w 863600"/>
              <a:gd name="connsiteY1" fmla="*/ 0 h 1828800"/>
              <a:gd name="connsiteX2" fmla="*/ 863600 w 863600"/>
              <a:gd name="connsiteY2" fmla="*/ 1790700 h 1828800"/>
              <a:gd name="connsiteX3" fmla="*/ 228600 w 863600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  <a:gd name="connsiteX0" fmla="*/ 228600 w 918167"/>
              <a:gd name="connsiteY0" fmla="*/ 1828800 h 1828800"/>
              <a:gd name="connsiteX1" fmla="*/ 0 w 918167"/>
              <a:gd name="connsiteY1" fmla="*/ 0 h 1828800"/>
              <a:gd name="connsiteX2" fmla="*/ 863600 w 918167"/>
              <a:gd name="connsiteY2" fmla="*/ 1790700 h 1828800"/>
              <a:gd name="connsiteX3" fmla="*/ 228600 w 918167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8167" h="1828800">
                <a:moveTo>
                  <a:pt x="228600" y="1828800"/>
                </a:moveTo>
                <a:cubicBezTo>
                  <a:pt x="499533" y="1447800"/>
                  <a:pt x="770467" y="1371600"/>
                  <a:pt x="0" y="0"/>
                </a:cubicBezTo>
                <a:cubicBezTo>
                  <a:pt x="1087967" y="1155700"/>
                  <a:pt x="944033" y="1714500"/>
                  <a:pt x="863600" y="1790700"/>
                </a:cubicBezTo>
                <a:lnTo>
                  <a:pt x="228600" y="182880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6" name="그룹 65"/>
          <p:cNvGrpSpPr/>
          <p:nvPr/>
        </p:nvGrpSpPr>
        <p:grpSpPr>
          <a:xfrm>
            <a:off x="621256" y="5830094"/>
            <a:ext cx="629301" cy="942068"/>
            <a:chOff x="3531599" y="2260850"/>
            <a:chExt cx="2176353" cy="2391659"/>
          </a:xfrm>
        </p:grpSpPr>
        <p:sp>
          <p:nvSpPr>
            <p:cNvPr id="65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3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4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7" name="그룹 66"/>
          <p:cNvGrpSpPr/>
          <p:nvPr/>
        </p:nvGrpSpPr>
        <p:grpSpPr>
          <a:xfrm flipH="1">
            <a:off x="1461887" y="5830094"/>
            <a:ext cx="629301" cy="942068"/>
            <a:chOff x="3531599" y="2260850"/>
            <a:chExt cx="2176353" cy="2391659"/>
          </a:xfrm>
        </p:grpSpPr>
        <p:sp>
          <p:nvSpPr>
            <p:cNvPr id="6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7" name="그룹 86"/>
          <p:cNvGrpSpPr/>
          <p:nvPr/>
        </p:nvGrpSpPr>
        <p:grpSpPr>
          <a:xfrm rot="1029319">
            <a:off x="8604774" y="5811411"/>
            <a:ext cx="577759" cy="960420"/>
            <a:chOff x="7368336" y="3381146"/>
            <a:chExt cx="577759" cy="960420"/>
          </a:xfrm>
        </p:grpSpPr>
        <p:sp>
          <p:nvSpPr>
            <p:cNvPr id="73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4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5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6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77" name="그룹 76"/>
          <p:cNvGrpSpPr/>
          <p:nvPr/>
        </p:nvGrpSpPr>
        <p:grpSpPr>
          <a:xfrm rot="780824">
            <a:off x="5128278" y="5844264"/>
            <a:ext cx="629301" cy="942068"/>
            <a:chOff x="3531599" y="2260850"/>
            <a:chExt cx="2176353" cy="2391659"/>
          </a:xfrm>
        </p:grpSpPr>
        <p:sp>
          <p:nvSpPr>
            <p:cNvPr id="78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9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2" name="그룹 81"/>
          <p:cNvGrpSpPr/>
          <p:nvPr/>
        </p:nvGrpSpPr>
        <p:grpSpPr>
          <a:xfrm>
            <a:off x="10568024" y="5819548"/>
            <a:ext cx="629301" cy="942068"/>
            <a:chOff x="3531599" y="2260850"/>
            <a:chExt cx="2176353" cy="2391659"/>
          </a:xfrm>
        </p:grpSpPr>
        <p:sp>
          <p:nvSpPr>
            <p:cNvPr id="83" name="타원 64"/>
            <p:cNvSpPr/>
            <p:nvPr/>
          </p:nvSpPr>
          <p:spPr>
            <a:xfrm>
              <a:off x="4242841" y="2452061"/>
              <a:ext cx="899160" cy="2200448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4" name="타원 12"/>
            <p:cNvSpPr/>
            <p:nvPr/>
          </p:nvSpPr>
          <p:spPr>
            <a:xfrm rot="19992333">
              <a:off x="4007485" y="2260850"/>
              <a:ext cx="1130772" cy="1167062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5" name="타원 62"/>
            <p:cNvSpPr/>
            <p:nvPr/>
          </p:nvSpPr>
          <p:spPr>
            <a:xfrm>
              <a:off x="3531599" y="2714568"/>
              <a:ext cx="1992330" cy="944342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6" name="타원 63"/>
            <p:cNvSpPr/>
            <p:nvPr/>
          </p:nvSpPr>
          <p:spPr>
            <a:xfrm rot="410286">
              <a:off x="4340745" y="2604435"/>
              <a:ext cx="1367207" cy="938029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88" name="그룹 87"/>
          <p:cNvGrpSpPr/>
          <p:nvPr/>
        </p:nvGrpSpPr>
        <p:grpSpPr>
          <a:xfrm rot="1029319">
            <a:off x="6729172" y="5742788"/>
            <a:ext cx="577759" cy="960420"/>
            <a:chOff x="7368336" y="3381146"/>
            <a:chExt cx="577759" cy="960420"/>
          </a:xfrm>
        </p:grpSpPr>
        <p:sp>
          <p:nvSpPr>
            <p:cNvPr id="89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0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1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2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3" name="그룹 92"/>
          <p:cNvGrpSpPr/>
          <p:nvPr/>
        </p:nvGrpSpPr>
        <p:grpSpPr>
          <a:xfrm rot="20570681" flipH="1">
            <a:off x="3803281" y="5764084"/>
            <a:ext cx="577759" cy="960420"/>
            <a:chOff x="7368336" y="3381146"/>
            <a:chExt cx="577759" cy="960420"/>
          </a:xfrm>
        </p:grpSpPr>
        <p:sp>
          <p:nvSpPr>
            <p:cNvPr id="94" name="타원 64"/>
            <p:cNvSpPr/>
            <p:nvPr/>
          </p:nvSpPr>
          <p:spPr>
            <a:xfrm rot="21148863">
              <a:off x="7577618" y="3474815"/>
              <a:ext cx="259996" cy="866751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998100"/>
                <a:gd name="connsiteY0" fmla="*/ 788403 h 1323400"/>
                <a:gd name="connsiteX1" fmla="*/ 302200 w 998100"/>
                <a:gd name="connsiteY1" fmla="*/ 1003 h 1323400"/>
                <a:gd name="connsiteX2" fmla="*/ 998100 w 998100"/>
                <a:gd name="connsiteY2" fmla="*/ 661403 h 1323400"/>
                <a:gd name="connsiteX3" fmla="*/ 302200 w 998100"/>
                <a:gd name="connsiteY3" fmla="*/ 1321803 h 1323400"/>
                <a:gd name="connsiteX4" fmla="*/ 0 w 998100"/>
                <a:gd name="connsiteY4" fmla="*/ 788403 h 1323400"/>
                <a:gd name="connsiteX0" fmla="*/ 33585 w 1031685"/>
                <a:gd name="connsiteY0" fmla="*/ 788403 h 2084144"/>
                <a:gd name="connsiteX1" fmla="*/ 335785 w 1031685"/>
                <a:gd name="connsiteY1" fmla="*/ 1003 h 2084144"/>
                <a:gd name="connsiteX2" fmla="*/ 1031685 w 1031685"/>
                <a:gd name="connsiteY2" fmla="*/ 661403 h 2084144"/>
                <a:gd name="connsiteX3" fmla="*/ 119885 w 1031685"/>
                <a:gd name="connsiteY3" fmla="*/ 2083803 h 2084144"/>
                <a:gd name="connsiteX4" fmla="*/ 33585 w 1031685"/>
                <a:gd name="connsiteY4" fmla="*/ 788403 h 2084144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21804 w 778604"/>
                <a:gd name="connsiteY0" fmla="*/ 815358 h 2186706"/>
                <a:gd name="connsiteX1" fmla="*/ 324004 w 778604"/>
                <a:gd name="connsiteY1" fmla="*/ 27958 h 2186706"/>
                <a:gd name="connsiteX2" fmla="*/ 778604 w 778604"/>
                <a:gd name="connsiteY2" fmla="*/ 1805958 h 2186706"/>
                <a:gd name="connsiteX3" fmla="*/ 108104 w 778604"/>
                <a:gd name="connsiteY3" fmla="*/ 2110758 h 2186706"/>
                <a:gd name="connsiteX4" fmla="*/ 21804 w 778604"/>
                <a:gd name="connsiteY4" fmla="*/ 815358 h 2186706"/>
                <a:gd name="connsiteX0" fmla="*/ 64520 w 821320"/>
                <a:gd name="connsiteY0" fmla="*/ 816295 h 2187643"/>
                <a:gd name="connsiteX1" fmla="*/ 366720 w 821320"/>
                <a:gd name="connsiteY1" fmla="*/ 28895 h 2187643"/>
                <a:gd name="connsiteX2" fmla="*/ 821320 w 821320"/>
                <a:gd name="connsiteY2" fmla="*/ 1806895 h 2187643"/>
                <a:gd name="connsiteX3" fmla="*/ 150820 w 821320"/>
                <a:gd name="connsiteY3" fmla="*/ 2111695 h 2187643"/>
                <a:gd name="connsiteX4" fmla="*/ 64520 w 821320"/>
                <a:gd name="connsiteY4" fmla="*/ 816295 h 21876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83343"/>
                <a:gd name="connsiteX1" fmla="*/ 369464 w 976464"/>
                <a:gd name="connsiteY1" fmla="*/ 28307 h 2183343"/>
                <a:gd name="connsiteX2" fmla="*/ 976464 w 976464"/>
                <a:gd name="connsiteY2" fmla="*/ 1793607 h 2183343"/>
                <a:gd name="connsiteX3" fmla="*/ 153564 w 976464"/>
                <a:gd name="connsiteY3" fmla="*/ 2111107 h 2183343"/>
                <a:gd name="connsiteX4" fmla="*/ 67264 w 976464"/>
                <a:gd name="connsiteY4" fmla="*/ 815707 h 2183343"/>
                <a:gd name="connsiteX0" fmla="*/ 67264 w 976464"/>
                <a:gd name="connsiteY0" fmla="*/ 815707 h 2190877"/>
                <a:gd name="connsiteX1" fmla="*/ 369464 w 976464"/>
                <a:gd name="connsiteY1" fmla="*/ 28307 h 2190877"/>
                <a:gd name="connsiteX2" fmla="*/ 976464 w 976464"/>
                <a:gd name="connsiteY2" fmla="*/ 1793607 h 2190877"/>
                <a:gd name="connsiteX3" fmla="*/ 153564 w 976464"/>
                <a:gd name="connsiteY3" fmla="*/ 2111107 h 2190877"/>
                <a:gd name="connsiteX4" fmla="*/ 67264 w 976464"/>
                <a:gd name="connsiteY4" fmla="*/ 815707 h 2190877"/>
                <a:gd name="connsiteX0" fmla="*/ 65868 w 898868"/>
                <a:gd name="connsiteY0" fmla="*/ 816886 h 2200448"/>
                <a:gd name="connsiteX1" fmla="*/ 368068 w 898868"/>
                <a:gd name="connsiteY1" fmla="*/ 29486 h 2200448"/>
                <a:gd name="connsiteX2" fmla="*/ 898868 w 898868"/>
                <a:gd name="connsiteY2" fmla="*/ 1820186 h 2200448"/>
                <a:gd name="connsiteX3" fmla="*/ 152168 w 898868"/>
                <a:gd name="connsiteY3" fmla="*/ 2112286 h 2200448"/>
                <a:gd name="connsiteX4" fmla="*/ 65868 w 898868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  <a:gd name="connsiteX0" fmla="*/ 65868 w 899160"/>
                <a:gd name="connsiteY0" fmla="*/ 816886 h 2200448"/>
                <a:gd name="connsiteX1" fmla="*/ 368068 w 899160"/>
                <a:gd name="connsiteY1" fmla="*/ 29486 h 2200448"/>
                <a:gd name="connsiteX2" fmla="*/ 898868 w 899160"/>
                <a:gd name="connsiteY2" fmla="*/ 1820186 h 2200448"/>
                <a:gd name="connsiteX3" fmla="*/ 152168 w 899160"/>
                <a:gd name="connsiteY3" fmla="*/ 2112286 h 2200448"/>
                <a:gd name="connsiteX4" fmla="*/ 65868 w 899160"/>
                <a:gd name="connsiteY4" fmla="*/ 816886 h 2200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" h="2200448">
                  <a:moveTo>
                    <a:pt x="65868" y="816886"/>
                  </a:moveTo>
                  <a:cubicBezTo>
                    <a:pt x="-152149" y="444353"/>
                    <a:pt x="229235" y="-137731"/>
                    <a:pt x="368068" y="29486"/>
                  </a:cubicBezTo>
                  <a:cubicBezTo>
                    <a:pt x="506901" y="196703"/>
                    <a:pt x="911568" y="1176057"/>
                    <a:pt x="898868" y="1820186"/>
                  </a:cubicBezTo>
                  <a:cubicBezTo>
                    <a:pt x="898868" y="2223015"/>
                    <a:pt x="291001" y="2279503"/>
                    <a:pt x="152168" y="2112286"/>
                  </a:cubicBezTo>
                  <a:cubicBezTo>
                    <a:pt x="13335" y="1945069"/>
                    <a:pt x="283885" y="1189419"/>
                    <a:pt x="65868" y="81688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5" name="타원 12"/>
            <p:cNvSpPr/>
            <p:nvPr/>
          </p:nvSpPr>
          <p:spPr>
            <a:xfrm rot="19992333">
              <a:off x="7454398" y="3381146"/>
              <a:ext cx="326967" cy="459703"/>
            </a:xfrm>
            <a:custGeom>
              <a:avLst/>
              <a:gdLst>
                <a:gd name="connsiteX0" fmla="*/ 0 w 1167393"/>
                <a:gd name="connsiteY0" fmla="*/ 579891 h 1159781"/>
                <a:gd name="connsiteX1" fmla="*/ 583697 w 1167393"/>
                <a:gd name="connsiteY1" fmla="*/ 0 h 1159781"/>
                <a:gd name="connsiteX2" fmla="*/ 1167394 w 1167393"/>
                <a:gd name="connsiteY2" fmla="*/ 579891 h 1159781"/>
                <a:gd name="connsiteX3" fmla="*/ 583697 w 1167393"/>
                <a:gd name="connsiteY3" fmla="*/ 1159782 h 1159781"/>
                <a:gd name="connsiteX4" fmla="*/ 0 w 1167393"/>
                <a:gd name="connsiteY4" fmla="*/ 579891 h 1159781"/>
                <a:gd name="connsiteX0" fmla="*/ 0 w 1130772"/>
                <a:gd name="connsiteY0" fmla="*/ 581371 h 1162181"/>
                <a:gd name="connsiteX1" fmla="*/ 583697 w 1130772"/>
                <a:gd name="connsiteY1" fmla="*/ 1480 h 1162181"/>
                <a:gd name="connsiteX2" fmla="*/ 1130772 w 1130772"/>
                <a:gd name="connsiteY2" fmla="*/ 467294 h 1162181"/>
                <a:gd name="connsiteX3" fmla="*/ 583697 w 1130772"/>
                <a:gd name="connsiteY3" fmla="*/ 1161262 h 1162181"/>
                <a:gd name="connsiteX4" fmla="*/ 0 w 1130772"/>
                <a:gd name="connsiteY4" fmla="*/ 581371 h 1162181"/>
                <a:gd name="connsiteX0" fmla="*/ 0 w 1130772"/>
                <a:gd name="connsiteY0" fmla="*/ 586252 h 1167062"/>
                <a:gd name="connsiteX1" fmla="*/ 583697 w 1130772"/>
                <a:gd name="connsiteY1" fmla="*/ 6361 h 1167062"/>
                <a:gd name="connsiteX2" fmla="*/ 1130772 w 1130772"/>
                <a:gd name="connsiteY2" fmla="*/ 472175 h 1167062"/>
                <a:gd name="connsiteX3" fmla="*/ 583697 w 1130772"/>
                <a:gd name="connsiteY3" fmla="*/ 1166143 h 1167062"/>
                <a:gd name="connsiteX4" fmla="*/ 0 w 1130772"/>
                <a:gd name="connsiteY4" fmla="*/ 586252 h 1167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72" h="1167062">
                  <a:moveTo>
                    <a:pt x="0" y="586252"/>
                  </a:moveTo>
                  <a:cubicBezTo>
                    <a:pt x="0" y="265987"/>
                    <a:pt x="256848" y="-48965"/>
                    <a:pt x="583697" y="6361"/>
                  </a:cubicBezTo>
                  <a:cubicBezTo>
                    <a:pt x="910546" y="61687"/>
                    <a:pt x="1130772" y="151910"/>
                    <a:pt x="1130772" y="472175"/>
                  </a:cubicBezTo>
                  <a:cubicBezTo>
                    <a:pt x="1130772" y="792440"/>
                    <a:pt x="772159" y="1147130"/>
                    <a:pt x="583697" y="1166143"/>
                  </a:cubicBezTo>
                  <a:cubicBezTo>
                    <a:pt x="395235" y="1185156"/>
                    <a:pt x="0" y="906517"/>
                    <a:pt x="0" y="5862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6" name="타원 62"/>
            <p:cNvSpPr/>
            <p:nvPr/>
          </p:nvSpPr>
          <p:spPr>
            <a:xfrm>
              <a:off x="7368336" y="3629024"/>
              <a:ext cx="524548" cy="302813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429900"/>
                <a:gd name="connsiteY0" fmla="*/ 663375 h 1331120"/>
                <a:gd name="connsiteX1" fmla="*/ 695900 w 1429900"/>
                <a:gd name="connsiteY1" fmla="*/ 2975 h 1331120"/>
                <a:gd name="connsiteX2" fmla="*/ 1429900 w 1429900"/>
                <a:gd name="connsiteY2" fmla="*/ 891975 h 1331120"/>
                <a:gd name="connsiteX3" fmla="*/ 695900 w 1429900"/>
                <a:gd name="connsiteY3" fmla="*/ 1323775 h 1331120"/>
                <a:gd name="connsiteX4" fmla="*/ 0 w 1429900"/>
                <a:gd name="connsiteY4" fmla="*/ 663375 h 1331120"/>
                <a:gd name="connsiteX0" fmla="*/ 0 w 2039500"/>
                <a:gd name="connsiteY0" fmla="*/ 661600 h 1324010"/>
                <a:gd name="connsiteX1" fmla="*/ 695900 w 2039500"/>
                <a:gd name="connsiteY1" fmla="*/ 1200 h 1324010"/>
                <a:gd name="connsiteX2" fmla="*/ 2039500 w 2039500"/>
                <a:gd name="connsiteY2" fmla="*/ 801300 h 1324010"/>
                <a:gd name="connsiteX3" fmla="*/ 695900 w 2039500"/>
                <a:gd name="connsiteY3" fmla="*/ 1322000 h 1324010"/>
                <a:gd name="connsiteX4" fmla="*/ 0 w 2039500"/>
                <a:gd name="connsiteY4" fmla="*/ 661600 h 1324010"/>
                <a:gd name="connsiteX0" fmla="*/ 0 w 2039500"/>
                <a:gd name="connsiteY0" fmla="*/ 800100 h 1320800"/>
                <a:gd name="connsiteX1" fmla="*/ 695900 w 2039500"/>
                <a:gd name="connsiteY1" fmla="*/ 0 h 1320800"/>
                <a:gd name="connsiteX2" fmla="*/ 2039500 w 2039500"/>
                <a:gd name="connsiteY2" fmla="*/ 800100 h 1320800"/>
                <a:gd name="connsiteX3" fmla="*/ 695900 w 2039500"/>
                <a:gd name="connsiteY3" fmla="*/ 1320800 h 1320800"/>
                <a:gd name="connsiteX4" fmla="*/ 0 w 2039500"/>
                <a:gd name="connsiteY4" fmla="*/ 800100 h 1320800"/>
                <a:gd name="connsiteX0" fmla="*/ 429 w 2039929"/>
                <a:gd name="connsiteY0" fmla="*/ 406400 h 927100"/>
                <a:gd name="connsiteX1" fmla="*/ 785229 w 2039929"/>
                <a:gd name="connsiteY1" fmla="*/ 0 h 927100"/>
                <a:gd name="connsiteX2" fmla="*/ 2039929 w 2039929"/>
                <a:gd name="connsiteY2" fmla="*/ 406400 h 927100"/>
                <a:gd name="connsiteX3" fmla="*/ 696329 w 2039929"/>
                <a:gd name="connsiteY3" fmla="*/ 927100 h 927100"/>
                <a:gd name="connsiteX4" fmla="*/ 429 w 2039929"/>
                <a:gd name="connsiteY4" fmla="*/ 406400 h 927100"/>
                <a:gd name="connsiteX0" fmla="*/ 484 w 1989184"/>
                <a:gd name="connsiteY0" fmla="*/ 576897 h 934768"/>
                <a:gd name="connsiteX1" fmla="*/ 734484 w 1989184"/>
                <a:gd name="connsiteY1" fmla="*/ 5397 h 934768"/>
                <a:gd name="connsiteX2" fmla="*/ 1989184 w 1989184"/>
                <a:gd name="connsiteY2" fmla="*/ 411797 h 934768"/>
                <a:gd name="connsiteX3" fmla="*/ 645584 w 1989184"/>
                <a:gd name="connsiteY3" fmla="*/ 932497 h 934768"/>
                <a:gd name="connsiteX4" fmla="*/ 484 w 1989184"/>
                <a:gd name="connsiteY4" fmla="*/ 576897 h 934768"/>
                <a:gd name="connsiteX0" fmla="*/ 3630 w 1992330"/>
                <a:gd name="connsiteY0" fmla="*/ 576897 h 944342"/>
                <a:gd name="connsiteX1" fmla="*/ 737630 w 1992330"/>
                <a:gd name="connsiteY1" fmla="*/ 5397 h 944342"/>
                <a:gd name="connsiteX2" fmla="*/ 1992330 w 1992330"/>
                <a:gd name="connsiteY2" fmla="*/ 411797 h 944342"/>
                <a:gd name="connsiteX3" fmla="*/ 648730 w 1992330"/>
                <a:gd name="connsiteY3" fmla="*/ 932497 h 944342"/>
                <a:gd name="connsiteX4" fmla="*/ 3630 w 1992330"/>
                <a:gd name="connsiteY4" fmla="*/ 576897 h 94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92330" h="944342">
                  <a:moveTo>
                    <a:pt x="3630" y="576897"/>
                  </a:moveTo>
                  <a:cubicBezTo>
                    <a:pt x="-45053" y="181080"/>
                    <a:pt x="406180" y="32914"/>
                    <a:pt x="737630" y="5397"/>
                  </a:cubicBezTo>
                  <a:cubicBezTo>
                    <a:pt x="1069080" y="-22120"/>
                    <a:pt x="1992330" y="47068"/>
                    <a:pt x="1992330" y="411797"/>
                  </a:cubicBezTo>
                  <a:cubicBezTo>
                    <a:pt x="1992330" y="776526"/>
                    <a:pt x="980180" y="904980"/>
                    <a:pt x="648730" y="932497"/>
                  </a:cubicBezTo>
                  <a:cubicBezTo>
                    <a:pt x="317280" y="960014"/>
                    <a:pt x="52313" y="972714"/>
                    <a:pt x="3630" y="57689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타원 63"/>
            <p:cNvSpPr/>
            <p:nvPr/>
          </p:nvSpPr>
          <p:spPr>
            <a:xfrm rot="410286">
              <a:off x="7550762" y="3516483"/>
              <a:ext cx="395333" cy="369487"/>
            </a:xfrm>
            <a:custGeom>
              <a:avLst/>
              <a:gdLst>
                <a:gd name="connsiteX0" fmla="*/ 0 w 1391800"/>
                <a:gd name="connsiteY0" fmla="*/ 660400 h 1320800"/>
                <a:gd name="connsiteX1" fmla="*/ 695900 w 1391800"/>
                <a:gd name="connsiteY1" fmla="*/ 0 h 1320800"/>
                <a:gd name="connsiteX2" fmla="*/ 1391800 w 1391800"/>
                <a:gd name="connsiteY2" fmla="*/ 660400 h 1320800"/>
                <a:gd name="connsiteX3" fmla="*/ 695900 w 1391800"/>
                <a:gd name="connsiteY3" fmla="*/ 1320800 h 1320800"/>
                <a:gd name="connsiteX4" fmla="*/ 0 w 1391800"/>
                <a:gd name="connsiteY4" fmla="*/ 660400 h 1320800"/>
                <a:gd name="connsiteX0" fmla="*/ 0 w 1937900"/>
                <a:gd name="connsiteY0" fmla="*/ 1193553 h 1432720"/>
                <a:gd name="connsiteX1" fmla="*/ 1242000 w 1937900"/>
                <a:gd name="connsiteY1" fmla="*/ 12453 h 1432720"/>
                <a:gd name="connsiteX2" fmla="*/ 1937900 w 1937900"/>
                <a:gd name="connsiteY2" fmla="*/ 672853 h 1432720"/>
                <a:gd name="connsiteX3" fmla="*/ 1242000 w 1937900"/>
                <a:gd name="connsiteY3" fmla="*/ 1333253 h 1432720"/>
                <a:gd name="connsiteX4" fmla="*/ 0 w 1937900"/>
                <a:gd name="connsiteY4" fmla="*/ 1193553 h 1432720"/>
                <a:gd name="connsiteX0" fmla="*/ 964 w 1938864"/>
                <a:gd name="connsiteY0" fmla="*/ 811413 h 987287"/>
                <a:gd name="connsiteX1" fmla="*/ 1052464 w 1938864"/>
                <a:gd name="connsiteY1" fmla="*/ 62113 h 987287"/>
                <a:gd name="connsiteX2" fmla="*/ 1938864 w 1938864"/>
                <a:gd name="connsiteY2" fmla="*/ 290713 h 987287"/>
                <a:gd name="connsiteX3" fmla="*/ 1242964 w 1938864"/>
                <a:gd name="connsiteY3" fmla="*/ 951113 h 987287"/>
                <a:gd name="connsiteX4" fmla="*/ 964 w 1938864"/>
                <a:gd name="connsiteY4" fmla="*/ 811413 h 987287"/>
                <a:gd name="connsiteX0" fmla="*/ 977 w 2002377"/>
                <a:gd name="connsiteY0" fmla="*/ 788786 h 960036"/>
                <a:gd name="connsiteX1" fmla="*/ 1052477 w 2002377"/>
                <a:gd name="connsiteY1" fmla="*/ 39486 h 960036"/>
                <a:gd name="connsiteX2" fmla="*/ 2002377 w 2002377"/>
                <a:gd name="connsiteY2" fmla="*/ 331586 h 960036"/>
                <a:gd name="connsiteX3" fmla="*/ 1242977 w 2002377"/>
                <a:gd name="connsiteY3" fmla="*/ 928486 h 960036"/>
                <a:gd name="connsiteX4" fmla="*/ 977 w 2002377"/>
                <a:gd name="connsiteY4" fmla="*/ 788786 h 960036"/>
                <a:gd name="connsiteX0" fmla="*/ 356 w 2001756"/>
                <a:gd name="connsiteY0" fmla="*/ 819330 h 991695"/>
                <a:gd name="connsiteX1" fmla="*/ 1369356 w 2001756"/>
                <a:gd name="connsiteY1" fmla="*/ 31930 h 991695"/>
                <a:gd name="connsiteX2" fmla="*/ 2001756 w 2001756"/>
                <a:gd name="connsiteY2" fmla="*/ 362130 h 991695"/>
                <a:gd name="connsiteX3" fmla="*/ 1242356 w 2001756"/>
                <a:gd name="connsiteY3" fmla="*/ 959030 h 991695"/>
                <a:gd name="connsiteX4" fmla="*/ 356 w 2001756"/>
                <a:gd name="connsiteY4" fmla="*/ 819330 h 991695"/>
                <a:gd name="connsiteX0" fmla="*/ 807 w 1367207"/>
                <a:gd name="connsiteY0" fmla="*/ 479645 h 938029"/>
                <a:gd name="connsiteX1" fmla="*/ 734807 w 1367207"/>
                <a:gd name="connsiteY1" fmla="*/ 9745 h 938029"/>
                <a:gd name="connsiteX2" fmla="*/ 1367207 w 1367207"/>
                <a:gd name="connsiteY2" fmla="*/ 339945 h 938029"/>
                <a:gd name="connsiteX3" fmla="*/ 607807 w 1367207"/>
                <a:gd name="connsiteY3" fmla="*/ 936845 h 938029"/>
                <a:gd name="connsiteX4" fmla="*/ 807 w 1367207"/>
                <a:gd name="connsiteY4" fmla="*/ 479645 h 93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7207" h="938029">
                  <a:moveTo>
                    <a:pt x="807" y="479645"/>
                  </a:moveTo>
                  <a:cubicBezTo>
                    <a:pt x="21974" y="325128"/>
                    <a:pt x="507074" y="33028"/>
                    <a:pt x="734807" y="9745"/>
                  </a:cubicBezTo>
                  <a:cubicBezTo>
                    <a:pt x="962540" y="-13538"/>
                    <a:pt x="1367207" y="-24784"/>
                    <a:pt x="1367207" y="339945"/>
                  </a:cubicBezTo>
                  <a:cubicBezTo>
                    <a:pt x="1367207" y="704674"/>
                    <a:pt x="835540" y="913562"/>
                    <a:pt x="607807" y="936845"/>
                  </a:cubicBezTo>
                  <a:cubicBezTo>
                    <a:pt x="380074" y="960128"/>
                    <a:pt x="-20360" y="634162"/>
                    <a:pt x="807" y="47964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99" name="타원 98"/>
          <p:cNvSpPr/>
          <p:nvPr/>
        </p:nvSpPr>
        <p:spPr>
          <a:xfrm>
            <a:off x="11537178" y="371402"/>
            <a:ext cx="339129" cy="521447"/>
          </a:xfrm>
          <a:custGeom>
            <a:avLst/>
            <a:gdLst>
              <a:gd name="connsiteX0" fmla="*/ 0 w 433784"/>
              <a:gd name="connsiteY0" fmla="*/ 319088 h 638175"/>
              <a:gd name="connsiteX1" fmla="*/ 216892 w 433784"/>
              <a:gd name="connsiteY1" fmla="*/ 0 h 638175"/>
              <a:gd name="connsiteX2" fmla="*/ 433784 w 433784"/>
              <a:gd name="connsiteY2" fmla="*/ 319088 h 638175"/>
              <a:gd name="connsiteX3" fmla="*/ 216892 w 433784"/>
              <a:gd name="connsiteY3" fmla="*/ 638176 h 638175"/>
              <a:gd name="connsiteX4" fmla="*/ 0 w 433784"/>
              <a:gd name="connsiteY4" fmla="*/ 319088 h 638175"/>
              <a:gd name="connsiteX0" fmla="*/ 0 w 338534"/>
              <a:gd name="connsiteY0" fmla="*/ 319088 h 638176"/>
              <a:gd name="connsiteX1" fmla="*/ 121642 w 338534"/>
              <a:gd name="connsiteY1" fmla="*/ 0 h 638176"/>
              <a:gd name="connsiteX2" fmla="*/ 338534 w 338534"/>
              <a:gd name="connsiteY2" fmla="*/ 319088 h 638176"/>
              <a:gd name="connsiteX3" fmla="*/ 121642 w 338534"/>
              <a:gd name="connsiteY3" fmla="*/ 638176 h 638176"/>
              <a:gd name="connsiteX4" fmla="*/ 0 w 338534"/>
              <a:gd name="connsiteY4" fmla="*/ 319088 h 638176"/>
              <a:gd name="connsiteX0" fmla="*/ 49207 w 387741"/>
              <a:gd name="connsiteY0" fmla="*/ 319088 h 638176"/>
              <a:gd name="connsiteX1" fmla="*/ 170849 w 387741"/>
              <a:gd name="connsiteY1" fmla="*/ 0 h 638176"/>
              <a:gd name="connsiteX2" fmla="*/ 387741 w 387741"/>
              <a:gd name="connsiteY2" fmla="*/ 319088 h 638176"/>
              <a:gd name="connsiteX3" fmla="*/ 170849 w 387741"/>
              <a:gd name="connsiteY3" fmla="*/ 638176 h 638176"/>
              <a:gd name="connsiteX4" fmla="*/ 49207 w 387741"/>
              <a:gd name="connsiteY4" fmla="*/ 319088 h 638176"/>
              <a:gd name="connsiteX0" fmla="*/ 595 w 339129"/>
              <a:gd name="connsiteY0" fmla="*/ 338138 h 657226"/>
              <a:gd name="connsiteX1" fmla="*/ 169862 w 339129"/>
              <a:gd name="connsiteY1" fmla="*/ 0 h 657226"/>
              <a:gd name="connsiteX2" fmla="*/ 339129 w 339129"/>
              <a:gd name="connsiteY2" fmla="*/ 338138 h 657226"/>
              <a:gd name="connsiteX3" fmla="*/ 122237 w 339129"/>
              <a:gd name="connsiteY3" fmla="*/ 657226 h 657226"/>
              <a:gd name="connsiteX4" fmla="*/ 595 w 339129"/>
              <a:gd name="connsiteY4" fmla="*/ 338138 h 657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9129" h="657226">
                <a:moveTo>
                  <a:pt x="595" y="338138"/>
                </a:moveTo>
                <a:cubicBezTo>
                  <a:pt x="8533" y="228600"/>
                  <a:pt x="113440" y="0"/>
                  <a:pt x="169862" y="0"/>
                </a:cubicBezTo>
                <a:cubicBezTo>
                  <a:pt x="226284" y="0"/>
                  <a:pt x="339129" y="161911"/>
                  <a:pt x="339129" y="338138"/>
                </a:cubicBezTo>
                <a:cubicBezTo>
                  <a:pt x="339129" y="514365"/>
                  <a:pt x="178659" y="657226"/>
                  <a:pt x="122237" y="657226"/>
                </a:cubicBezTo>
                <a:cubicBezTo>
                  <a:pt x="65815" y="657226"/>
                  <a:pt x="-7342" y="447676"/>
                  <a:pt x="595" y="338138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620" y="1663257"/>
            <a:ext cx="5196744" cy="3374005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2572879" y="2199699"/>
            <a:ext cx="1572616" cy="408039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/>
          <p:cNvSpPr/>
          <p:nvPr/>
        </p:nvSpPr>
        <p:spPr>
          <a:xfrm>
            <a:off x="2696195" y="3558665"/>
            <a:ext cx="2763607" cy="9290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00" name="꺾인 연결선 99"/>
          <p:cNvCxnSpPr>
            <a:stCxn id="98" idx="3"/>
            <a:endCxn id="105" idx="1"/>
          </p:cNvCxnSpPr>
          <p:nvPr/>
        </p:nvCxnSpPr>
        <p:spPr>
          <a:xfrm>
            <a:off x="5459802" y="4023174"/>
            <a:ext cx="1831189" cy="170983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8" idx="3"/>
            <a:endCxn id="106" idx="1"/>
          </p:cNvCxnSpPr>
          <p:nvPr/>
        </p:nvCxnSpPr>
        <p:spPr>
          <a:xfrm>
            <a:off x="4145495" y="2403719"/>
            <a:ext cx="3172212" cy="270615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직사각형 101"/>
          <p:cNvSpPr/>
          <p:nvPr/>
        </p:nvSpPr>
        <p:spPr>
          <a:xfrm>
            <a:off x="2032002" y="1084326"/>
            <a:ext cx="2388015" cy="4489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2104577" y="1027072"/>
            <a:ext cx="2410396" cy="4294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회원 가입 개선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7290991" y="3963324"/>
            <a:ext cx="4314001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특정 입력란에 글자가 들어가지 않게 숫자만 입력할 수 있게</a:t>
            </a:r>
            <a:endParaRPr lang="en-US" altLang="ko-KR" sz="1200" dirty="0" smtClean="0"/>
          </a:p>
          <a:p>
            <a:r>
              <a:rPr lang="ko-KR" altLang="en-US" sz="1200" dirty="0" smtClean="0"/>
              <a:t>변경하였습니다</a:t>
            </a:r>
            <a:endParaRPr lang="ko-KR" alt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7317707" y="2443501"/>
            <a:ext cx="4265911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사용자가 입력란에 적지 못한 부분이 있다면</a:t>
            </a:r>
            <a:endParaRPr lang="en-US" altLang="ko-KR" sz="1200" dirty="0" smtClean="0"/>
          </a:p>
          <a:p>
            <a:r>
              <a:rPr lang="ko-KR" altLang="en-US" sz="1200" dirty="0" smtClean="0"/>
              <a:t>해당 부분에 </a:t>
            </a:r>
            <a:r>
              <a:rPr lang="en-US" altLang="ko-KR" sz="1200" dirty="0" smtClean="0"/>
              <a:t>“!</a:t>
            </a:r>
            <a:r>
              <a:rPr lang="ko-KR" altLang="en-US" sz="1200" dirty="0" smtClean="0"/>
              <a:t>이 입력란을 작성하세요</a:t>
            </a:r>
            <a:r>
              <a:rPr lang="en-US" altLang="ko-KR" sz="1200" dirty="0" smtClean="0"/>
              <a:t>” </a:t>
            </a:r>
            <a:r>
              <a:rPr lang="ko-KR" altLang="en-US" sz="1200" dirty="0" smtClean="0"/>
              <a:t>알림 문구를 띄운다</a:t>
            </a:r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val="63005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6144126" y="2520879"/>
            <a:ext cx="3591379" cy="2212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Google Shape;6101;p60"/>
          <p:cNvGrpSpPr/>
          <p:nvPr/>
        </p:nvGrpSpPr>
        <p:grpSpPr>
          <a:xfrm>
            <a:off x="5999516" y="2413241"/>
            <a:ext cx="3859568" cy="2939555"/>
            <a:chOff x="1669410" y="1345922"/>
            <a:chExt cx="4021500" cy="3062887"/>
          </a:xfrm>
        </p:grpSpPr>
        <p:sp>
          <p:nvSpPr>
            <p:cNvPr id="22" name="Google Shape;6102;p60"/>
            <p:cNvSpPr/>
            <p:nvPr/>
          </p:nvSpPr>
          <p:spPr>
            <a:xfrm>
              <a:off x="1669410" y="1345922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6103;p60"/>
            <p:cNvSpPr/>
            <p:nvPr/>
          </p:nvSpPr>
          <p:spPr>
            <a:xfrm>
              <a:off x="2991808" y="3890161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4" name="Google Shape;6104;p60"/>
            <p:cNvCxnSpPr/>
            <p:nvPr/>
          </p:nvCxnSpPr>
          <p:spPr>
            <a:xfrm>
              <a:off x="3006650" y="4359727"/>
              <a:ext cx="1353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0" name="그림 29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937" y="2530115"/>
            <a:ext cx="3587568" cy="2212616"/>
          </a:xfrm>
          <a:prstGeom prst="rect">
            <a:avLst/>
          </a:prstGeom>
        </p:spPr>
      </p:pic>
      <p:grpSp>
        <p:nvGrpSpPr>
          <p:cNvPr id="26" name="Google Shape;6106;p60"/>
          <p:cNvGrpSpPr/>
          <p:nvPr/>
        </p:nvGrpSpPr>
        <p:grpSpPr>
          <a:xfrm>
            <a:off x="5574064" y="3912744"/>
            <a:ext cx="1806267" cy="2483641"/>
            <a:chOff x="-734425" y="725975"/>
            <a:chExt cx="2684700" cy="3691500"/>
          </a:xfrm>
        </p:grpSpPr>
        <p:sp>
          <p:nvSpPr>
            <p:cNvPr id="27" name="Google Shape;6107;p60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8" name="Google Shape;6108;p60"/>
            <p:cNvSpPr/>
            <p:nvPr/>
          </p:nvSpPr>
          <p:spPr>
            <a:xfrm>
              <a:off x="515514" y="4307174"/>
              <a:ext cx="184800" cy="402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" name="Google Shape;6109;p60"/>
            <p:cNvSpPr/>
            <p:nvPr/>
          </p:nvSpPr>
          <p:spPr>
            <a:xfrm>
              <a:off x="577175" y="788693"/>
              <a:ext cx="61500" cy="615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39" name="그림 38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384" y="4023258"/>
            <a:ext cx="1520480" cy="2209740"/>
          </a:xfrm>
          <a:prstGeom prst="rect">
            <a:avLst/>
          </a:prstGeom>
        </p:spPr>
      </p:pic>
      <p:sp>
        <p:nvSpPr>
          <p:cNvPr id="4" name="Google Shape;4371;p19"/>
          <p:cNvSpPr/>
          <p:nvPr/>
        </p:nvSpPr>
        <p:spPr>
          <a:xfrm rot="16200000" flipH="1">
            <a:off x="11559718" y="32587"/>
            <a:ext cx="664869" cy="599695"/>
          </a:xfrm>
          <a:custGeom>
            <a:avLst/>
            <a:gdLst/>
            <a:ahLst/>
            <a:cxnLst/>
            <a:rect l="l" t="t" r="r" b="b"/>
            <a:pathLst>
              <a:path w="10334" h="9321" extrusionOk="0">
                <a:moveTo>
                  <a:pt x="421" y="1"/>
                </a:moveTo>
                <a:cubicBezTo>
                  <a:pt x="278" y="1"/>
                  <a:pt x="139" y="8"/>
                  <a:pt x="0" y="25"/>
                </a:cubicBezTo>
                <a:lnTo>
                  <a:pt x="0" y="9320"/>
                </a:lnTo>
                <a:lnTo>
                  <a:pt x="10325" y="9320"/>
                </a:lnTo>
                <a:cubicBezTo>
                  <a:pt x="10333" y="7928"/>
                  <a:pt x="10035" y="6573"/>
                  <a:pt x="9182" y="5393"/>
                </a:cubicBezTo>
                <a:cubicBezTo>
                  <a:pt x="8219" y="4058"/>
                  <a:pt x="6781" y="3217"/>
                  <a:pt x="5410" y="2364"/>
                </a:cubicBezTo>
                <a:cubicBezTo>
                  <a:pt x="4128" y="1563"/>
                  <a:pt x="2727" y="384"/>
                  <a:pt x="1213" y="82"/>
                </a:cubicBezTo>
                <a:cubicBezTo>
                  <a:pt x="939" y="25"/>
                  <a:pt x="674" y="1"/>
                  <a:pt x="421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383;p19"/>
          <p:cNvSpPr/>
          <p:nvPr/>
        </p:nvSpPr>
        <p:spPr>
          <a:xfrm flipH="1">
            <a:off x="11006801" y="-345438"/>
            <a:ext cx="1770688" cy="1803717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369;p19"/>
          <p:cNvSpPr/>
          <p:nvPr/>
        </p:nvSpPr>
        <p:spPr>
          <a:xfrm flipH="1">
            <a:off x="-138786" y="6000290"/>
            <a:ext cx="2583386" cy="1028985"/>
          </a:xfrm>
          <a:custGeom>
            <a:avLst/>
            <a:gdLst/>
            <a:ahLst/>
            <a:cxnLst/>
            <a:rect l="l" t="t" r="r" b="b"/>
            <a:pathLst>
              <a:path w="48716" h="19404" extrusionOk="0">
                <a:moveTo>
                  <a:pt x="48716" y="1"/>
                </a:moveTo>
                <a:cubicBezTo>
                  <a:pt x="44289" y="3195"/>
                  <a:pt x="39621" y="6196"/>
                  <a:pt x="34287" y="7162"/>
                </a:cubicBezTo>
                <a:cubicBezTo>
                  <a:pt x="32093" y="7559"/>
                  <a:pt x="29864" y="7596"/>
                  <a:pt x="27630" y="7596"/>
                </a:cubicBezTo>
                <a:cubicBezTo>
                  <a:pt x="27116" y="7596"/>
                  <a:pt x="26601" y="7594"/>
                  <a:pt x="26086" y="7594"/>
                </a:cubicBezTo>
                <a:cubicBezTo>
                  <a:pt x="25138" y="7594"/>
                  <a:pt x="24189" y="7601"/>
                  <a:pt x="23243" y="7639"/>
                </a:cubicBezTo>
                <a:cubicBezTo>
                  <a:pt x="15993" y="7930"/>
                  <a:pt x="8624" y="10235"/>
                  <a:pt x="3302" y="15164"/>
                </a:cubicBezTo>
                <a:cubicBezTo>
                  <a:pt x="1979" y="16389"/>
                  <a:pt x="783" y="17780"/>
                  <a:pt x="0" y="19403"/>
                </a:cubicBezTo>
                <a:lnTo>
                  <a:pt x="48716" y="19310"/>
                </a:lnTo>
                <a:lnTo>
                  <a:pt x="48716" y="1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370;p19"/>
          <p:cNvSpPr/>
          <p:nvPr/>
        </p:nvSpPr>
        <p:spPr>
          <a:xfrm rot="16200000">
            <a:off x="-399778" y="-44620"/>
            <a:ext cx="1348296" cy="746659"/>
          </a:xfrm>
          <a:custGeom>
            <a:avLst/>
            <a:gdLst/>
            <a:ahLst/>
            <a:cxnLst/>
            <a:rect l="l" t="t" r="r" b="b"/>
            <a:pathLst>
              <a:path w="15816" h="6847" extrusionOk="0">
                <a:moveTo>
                  <a:pt x="0" y="0"/>
                </a:moveTo>
                <a:cubicBezTo>
                  <a:pt x="1127" y="3927"/>
                  <a:pt x="5286" y="6846"/>
                  <a:pt x="10251" y="6846"/>
                </a:cubicBezTo>
                <a:cubicBezTo>
                  <a:pt x="12292" y="6846"/>
                  <a:pt x="14199" y="6352"/>
                  <a:pt x="15815" y="5495"/>
                </a:cubicBezTo>
                <a:lnTo>
                  <a:pt x="15815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4372;p19"/>
          <p:cNvGrpSpPr/>
          <p:nvPr/>
        </p:nvGrpSpPr>
        <p:grpSpPr>
          <a:xfrm flipH="1">
            <a:off x="10623516" y="6000290"/>
            <a:ext cx="1759777" cy="1331644"/>
            <a:chOff x="365800" y="4214437"/>
            <a:chExt cx="4336883" cy="3281771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" name="Google Shape;4373;p19"/>
            <p:cNvSpPr/>
            <p:nvPr/>
          </p:nvSpPr>
          <p:spPr>
            <a:xfrm rot="2700000">
              <a:off x="1094547" y="4463877"/>
              <a:ext cx="1301111" cy="1437882"/>
            </a:xfrm>
            <a:custGeom>
              <a:avLst/>
              <a:gdLst/>
              <a:ahLst/>
              <a:cxnLst/>
              <a:rect l="l" t="t" r="r" b="b"/>
              <a:pathLst>
                <a:path w="8381" h="9262" extrusionOk="0">
                  <a:moveTo>
                    <a:pt x="4431" y="0"/>
                  </a:moveTo>
                  <a:cubicBezTo>
                    <a:pt x="4060" y="0"/>
                    <a:pt x="3680" y="67"/>
                    <a:pt x="3302" y="203"/>
                  </a:cubicBezTo>
                  <a:cubicBezTo>
                    <a:pt x="2213" y="598"/>
                    <a:pt x="1645" y="1452"/>
                    <a:pt x="1256" y="2468"/>
                  </a:cubicBezTo>
                  <a:cubicBezTo>
                    <a:pt x="1113" y="2843"/>
                    <a:pt x="941" y="3195"/>
                    <a:pt x="705" y="3520"/>
                  </a:cubicBezTo>
                  <a:cubicBezTo>
                    <a:pt x="151" y="4285"/>
                    <a:pt x="1" y="5128"/>
                    <a:pt x="214" y="6044"/>
                  </a:cubicBezTo>
                  <a:cubicBezTo>
                    <a:pt x="609" y="7752"/>
                    <a:pt x="2004" y="8960"/>
                    <a:pt x="3857" y="9219"/>
                  </a:cubicBezTo>
                  <a:cubicBezTo>
                    <a:pt x="4055" y="9247"/>
                    <a:pt x="4251" y="9262"/>
                    <a:pt x="4443" y="9262"/>
                  </a:cubicBezTo>
                  <a:cubicBezTo>
                    <a:pt x="5009" y="9262"/>
                    <a:pt x="5547" y="9133"/>
                    <a:pt x="6065" y="8831"/>
                  </a:cubicBezTo>
                  <a:cubicBezTo>
                    <a:pt x="7675" y="7897"/>
                    <a:pt x="8360" y="6466"/>
                    <a:pt x="8363" y="4909"/>
                  </a:cubicBezTo>
                  <a:cubicBezTo>
                    <a:pt x="8380" y="3919"/>
                    <a:pt x="8253" y="3218"/>
                    <a:pt x="7825" y="2600"/>
                  </a:cubicBezTo>
                  <a:cubicBezTo>
                    <a:pt x="7507" y="2145"/>
                    <a:pt x="7191" y="1691"/>
                    <a:pt x="6859" y="1245"/>
                  </a:cubicBezTo>
                  <a:cubicBezTo>
                    <a:pt x="6249" y="430"/>
                    <a:pt x="5372" y="0"/>
                    <a:pt x="4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4374;p19"/>
            <p:cNvGrpSpPr/>
            <p:nvPr/>
          </p:nvGrpSpPr>
          <p:grpSpPr>
            <a:xfrm rot="1513453">
              <a:off x="639078" y="5031218"/>
              <a:ext cx="3882251" cy="1719749"/>
              <a:chOff x="-1207072" y="4254396"/>
              <a:chExt cx="1379987" cy="611303"/>
            </a:xfrm>
            <a:grpFill/>
          </p:grpSpPr>
          <p:sp>
            <p:nvSpPr>
              <p:cNvPr id="14" name="Google Shape;4375;p19"/>
              <p:cNvSpPr/>
              <p:nvPr/>
            </p:nvSpPr>
            <p:spPr>
              <a:xfrm>
                <a:off x="-160216" y="4791396"/>
                <a:ext cx="64298" cy="7430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567" extrusionOk="0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376;p19"/>
              <p:cNvSpPr/>
              <p:nvPr/>
            </p:nvSpPr>
            <p:spPr>
              <a:xfrm>
                <a:off x="-551519" y="4545246"/>
                <a:ext cx="46469" cy="59130"/>
              </a:xfrm>
              <a:custGeom>
                <a:avLst/>
                <a:gdLst/>
                <a:ahLst/>
                <a:cxnLst/>
                <a:rect l="l" t="t" r="r" b="b"/>
                <a:pathLst>
                  <a:path w="980" h="1247" extrusionOk="0">
                    <a:moveTo>
                      <a:pt x="543" y="1"/>
                    </a:moveTo>
                    <a:cubicBezTo>
                      <a:pt x="216" y="1"/>
                      <a:pt x="55" y="205"/>
                      <a:pt x="0" y="533"/>
                    </a:cubicBezTo>
                    <a:cubicBezTo>
                      <a:pt x="83" y="809"/>
                      <a:pt x="60" y="1157"/>
                      <a:pt x="446" y="1243"/>
                    </a:cubicBezTo>
                    <a:cubicBezTo>
                      <a:pt x="455" y="1245"/>
                      <a:pt x="465" y="1246"/>
                      <a:pt x="474" y="1246"/>
                    </a:cubicBezTo>
                    <a:cubicBezTo>
                      <a:pt x="683" y="1246"/>
                      <a:pt x="980" y="776"/>
                      <a:pt x="977" y="443"/>
                    </a:cubicBezTo>
                    <a:cubicBezTo>
                      <a:pt x="977" y="180"/>
                      <a:pt x="844" y="15"/>
                      <a:pt x="575" y="1"/>
                    </a:cubicBezTo>
                    <a:cubicBezTo>
                      <a:pt x="564" y="1"/>
                      <a:pt x="553" y="1"/>
                      <a:pt x="5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377;p19"/>
              <p:cNvSpPr/>
              <p:nvPr/>
            </p:nvSpPr>
            <p:spPr>
              <a:xfrm>
                <a:off x="-1207072" y="4254396"/>
                <a:ext cx="43387" cy="44620"/>
              </a:xfrm>
              <a:custGeom>
                <a:avLst/>
                <a:gdLst/>
                <a:ahLst/>
                <a:cxnLst/>
                <a:rect l="l" t="t" r="r" b="b"/>
                <a:pathLst>
                  <a:path w="915" h="941" extrusionOk="0">
                    <a:moveTo>
                      <a:pt x="412" y="1"/>
                    </a:moveTo>
                    <a:cubicBezTo>
                      <a:pt x="136" y="1"/>
                      <a:pt x="4" y="186"/>
                      <a:pt x="1" y="489"/>
                    </a:cubicBezTo>
                    <a:cubicBezTo>
                      <a:pt x="17" y="765"/>
                      <a:pt x="174" y="938"/>
                      <a:pt x="476" y="941"/>
                    </a:cubicBezTo>
                    <a:cubicBezTo>
                      <a:pt x="768" y="941"/>
                      <a:pt x="914" y="775"/>
                      <a:pt x="905" y="486"/>
                    </a:cubicBezTo>
                    <a:cubicBezTo>
                      <a:pt x="894" y="187"/>
                      <a:pt x="721" y="7"/>
                      <a:pt x="426" y="1"/>
                    </a:cubicBezTo>
                    <a:cubicBezTo>
                      <a:pt x="422" y="1"/>
                      <a:pt x="417" y="1"/>
                      <a:pt x="4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378;p19"/>
              <p:cNvSpPr/>
              <p:nvPr/>
            </p:nvSpPr>
            <p:spPr>
              <a:xfrm>
                <a:off x="-595937" y="4647767"/>
                <a:ext cx="35468" cy="28498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01" extrusionOk="0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379;p19"/>
              <p:cNvSpPr/>
              <p:nvPr/>
            </p:nvSpPr>
            <p:spPr>
              <a:xfrm>
                <a:off x="148922" y="4571245"/>
                <a:ext cx="23993" cy="31438"/>
              </a:xfrm>
              <a:custGeom>
                <a:avLst/>
                <a:gdLst/>
                <a:ahLst/>
                <a:cxnLst/>
                <a:rect l="l" t="t" r="r" b="b"/>
                <a:pathLst>
                  <a:path w="506" h="663" extrusionOk="0">
                    <a:moveTo>
                      <a:pt x="323" y="0"/>
                    </a:moveTo>
                    <a:cubicBezTo>
                      <a:pt x="283" y="0"/>
                      <a:pt x="241" y="13"/>
                      <a:pt x="207" y="41"/>
                    </a:cubicBezTo>
                    <a:cubicBezTo>
                      <a:pt x="1" y="197"/>
                      <a:pt x="4" y="403"/>
                      <a:pt x="124" y="662"/>
                    </a:cubicBezTo>
                    <a:cubicBezTo>
                      <a:pt x="416" y="549"/>
                      <a:pt x="505" y="353"/>
                      <a:pt x="472" y="124"/>
                    </a:cubicBezTo>
                    <a:cubicBezTo>
                      <a:pt x="462" y="43"/>
                      <a:pt x="395" y="0"/>
                      <a:pt x="32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4380;p19"/>
            <p:cNvSpPr/>
            <p:nvPr/>
          </p:nvSpPr>
          <p:spPr>
            <a:xfrm rot="1513411">
              <a:off x="424199" y="4842248"/>
              <a:ext cx="294118" cy="339891"/>
            </a:xfrm>
            <a:custGeom>
              <a:avLst/>
              <a:gdLst/>
              <a:ahLst/>
              <a:cxnLst/>
              <a:rect l="l" t="t" r="r" b="b"/>
              <a:pathLst>
                <a:path w="1356" h="1567" extrusionOk="0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81;p19"/>
            <p:cNvSpPr/>
            <p:nvPr/>
          </p:nvSpPr>
          <p:spPr>
            <a:xfrm rot="1513422">
              <a:off x="789050" y="4813234"/>
              <a:ext cx="99781" cy="80171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305" y="0"/>
                  </a:moveTo>
                  <a:cubicBezTo>
                    <a:pt x="279" y="0"/>
                    <a:pt x="250" y="5"/>
                    <a:pt x="219" y="15"/>
                  </a:cubicBezTo>
                  <a:cubicBezTo>
                    <a:pt x="0" y="84"/>
                    <a:pt x="20" y="263"/>
                    <a:pt x="53" y="496"/>
                  </a:cubicBezTo>
                  <a:cubicBezTo>
                    <a:pt x="73" y="489"/>
                    <a:pt x="94" y="486"/>
                    <a:pt x="114" y="486"/>
                  </a:cubicBezTo>
                  <a:cubicBezTo>
                    <a:pt x="239" y="486"/>
                    <a:pt x="352" y="600"/>
                    <a:pt x="479" y="600"/>
                  </a:cubicBezTo>
                  <a:cubicBezTo>
                    <a:pt x="531" y="600"/>
                    <a:pt x="586" y="581"/>
                    <a:pt x="644" y="526"/>
                  </a:cubicBezTo>
                  <a:cubicBezTo>
                    <a:pt x="747" y="430"/>
                    <a:pt x="647" y="320"/>
                    <a:pt x="591" y="231"/>
                  </a:cubicBezTo>
                  <a:cubicBezTo>
                    <a:pt x="519" y="117"/>
                    <a:pt x="440" y="0"/>
                    <a:pt x="3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382;p19"/>
            <p:cNvSpPr/>
            <p:nvPr/>
          </p:nvSpPr>
          <p:spPr>
            <a:xfrm rot="1513411">
              <a:off x="2771898" y="6061002"/>
              <a:ext cx="294118" cy="339891"/>
            </a:xfrm>
            <a:custGeom>
              <a:avLst/>
              <a:gdLst/>
              <a:ahLst/>
              <a:cxnLst/>
              <a:rect l="l" t="t" r="r" b="b"/>
              <a:pathLst>
                <a:path w="1356" h="1567" extrusionOk="0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6099;p60"/>
          <p:cNvSpPr txBox="1">
            <a:spLocks noGrp="1"/>
          </p:cNvSpPr>
          <p:nvPr>
            <p:ph type="title" idx="4294967295"/>
          </p:nvPr>
        </p:nvSpPr>
        <p:spPr>
          <a:xfrm>
            <a:off x="2093772" y="2310077"/>
            <a:ext cx="1943213" cy="703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ko-KR" altLang="en-US" sz="2800" dirty="0"/>
              <a:t>개발 배경</a:t>
            </a:r>
            <a:endParaRPr sz="2800" dirty="0"/>
          </a:p>
        </p:txBody>
      </p:sp>
      <p:sp>
        <p:nvSpPr>
          <p:cNvPr id="20" name="Google Shape;6100;p60"/>
          <p:cNvSpPr txBox="1">
            <a:spLocks/>
          </p:cNvSpPr>
          <p:nvPr/>
        </p:nvSpPr>
        <p:spPr>
          <a:xfrm>
            <a:off x="2093772" y="3013677"/>
            <a:ext cx="3648492" cy="1308942"/>
          </a:xfrm>
          <a:prstGeom prst="rect">
            <a:avLst/>
          </a:prstGeom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133"/>
              </a:spcAft>
              <a:buNone/>
            </a:pPr>
            <a:r>
              <a:rPr lang="en-US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TEAM </a:t>
            </a:r>
            <a:r>
              <a:rPr lang="en-US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- </a:t>
            </a:r>
            <a:r>
              <a:rPr lang="en-US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UML </a:t>
            </a:r>
            <a:r>
              <a:rPr lang="ko-KR" altLang="en-US" sz="1400" dirty="0">
                <a:latin typeface="Cambria Math" panose="02040503050406030204" pitchFamily="18" charset="0"/>
              </a:rPr>
              <a:t>은 웹 개발을 필요로 하는 고객의 </a:t>
            </a:r>
            <a:r>
              <a:rPr lang="ko-KR" altLang="en-US" sz="1400" dirty="0" err="1">
                <a:latin typeface="Cambria Math" panose="02040503050406030204" pitchFamily="18" charset="0"/>
              </a:rPr>
              <a:t>니즈를</a:t>
            </a:r>
            <a:r>
              <a:rPr lang="ko-KR" altLang="en-US" sz="1400" dirty="0">
                <a:latin typeface="Cambria Math" panose="02040503050406030204" pitchFamily="18" charset="0"/>
              </a:rPr>
              <a:t> 파악</a:t>
            </a:r>
            <a:r>
              <a:rPr lang="en-US" altLang="ko-KR" sz="1400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ko-KR" altLang="en-US" sz="1400" dirty="0">
                <a:latin typeface="Cambria Math" panose="02040503050406030204" pitchFamily="18" charset="0"/>
              </a:rPr>
              <a:t>분석하여 현재 웹 사이트 시장의 동향과 성향을 파악하기 위해 웹 사이트를 개발하게 되었다</a:t>
            </a:r>
            <a:r>
              <a:rPr lang="en-US" altLang="ko-KR" sz="1400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5725208" y="4023258"/>
            <a:ext cx="1519655" cy="22126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2273300" y="1123696"/>
            <a:ext cx="8123767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2374900" y="1006127"/>
            <a:ext cx="812800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프로그램 소개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8688834" y="4225876"/>
            <a:ext cx="2898563" cy="1518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5" name="Google Shape;6101;p60"/>
          <p:cNvGrpSpPr/>
          <p:nvPr/>
        </p:nvGrpSpPr>
        <p:grpSpPr>
          <a:xfrm>
            <a:off x="8595960" y="4115663"/>
            <a:ext cx="3115015" cy="2248514"/>
            <a:chOff x="1669410" y="1345922"/>
            <a:chExt cx="4021500" cy="3062887"/>
          </a:xfrm>
        </p:grpSpPr>
        <p:sp>
          <p:nvSpPr>
            <p:cNvPr id="38" name="Google Shape;6102;p60"/>
            <p:cNvSpPr/>
            <p:nvPr/>
          </p:nvSpPr>
          <p:spPr>
            <a:xfrm>
              <a:off x="1669410" y="1345922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0" name="Google Shape;6103;p60"/>
            <p:cNvSpPr/>
            <p:nvPr/>
          </p:nvSpPr>
          <p:spPr>
            <a:xfrm>
              <a:off x="2991808" y="3890161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1" name="Google Shape;6104;p60"/>
            <p:cNvCxnSpPr/>
            <p:nvPr/>
          </p:nvCxnSpPr>
          <p:spPr>
            <a:xfrm>
              <a:off x="3006650" y="4359727"/>
              <a:ext cx="13533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직사각형 2"/>
          <p:cNvSpPr/>
          <p:nvPr/>
        </p:nvSpPr>
        <p:spPr>
          <a:xfrm>
            <a:off x="8698426" y="4235481"/>
            <a:ext cx="2889052" cy="15398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9109" y="4235680"/>
            <a:ext cx="2898369" cy="151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9;p14"/>
          <p:cNvSpPr/>
          <p:nvPr/>
        </p:nvSpPr>
        <p:spPr>
          <a:xfrm rot="15751137">
            <a:off x="10676936" y="-578959"/>
            <a:ext cx="2573131" cy="2668532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44;p14"/>
          <p:cNvSpPr/>
          <p:nvPr/>
        </p:nvSpPr>
        <p:spPr>
          <a:xfrm>
            <a:off x="11084700" y="1454175"/>
            <a:ext cx="687600" cy="750475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37;p14"/>
          <p:cNvSpPr/>
          <p:nvPr/>
        </p:nvSpPr>
        <p:spPr>
          <a:xfrm>
            <a:off x="1398100" y="-325300"/>
            <a:ext cx="1320375" cy="646125"/>
          </a:xfrm>
          <a:custGeom>
            <a:avLst/>
            <a:gdLst/>
            <a:ahLst/>
            <a:cxnLst/>
            <a:rect l="l" t="t" r="r" b="b"/>
            <a:pathLst>
              <a:path w="52815" h="25845" extrusionOk="0">
                <a:moveTo>
                  <a:pt x="16375" y="0"/>
                </a:moveTo>
                <a:cubicBezTo>
                  <a:pt x="11695" y="0"/>
                  <a:pt x="7254" y="3229"/>
                  <a:pt x="3763" y="6073"/>
                </a:cubicBezTo>
                <a:cubicBezTo>
                  <a:pt x="0" y="9142"/>
                  <a:pt x="168" y="13798"/>
                  <a:pt x="2552" y="17814"/>
                </a:cubicBezTo>
                <a:cubicBezTo>
                  <a:pt x="3929" y="20141"/>
                  <a:pt x="5671" y="22400"/>
                  <a:pt x="8128" y="23526"/>
                </a:cubicBezTo>
                <a:cubicBezTo>
                  <a:pt x="9637" y="24218"/>
                  <a:pt x="11314" y="24432"/>
                  <a:pt x="12962" y="24628"/>
                </a:cubicBezTo>
                <a:cubicBezTo>
                  <a:pt x="18541" y="25295"/>
                  <a:pt x="24190" y="25844"/>
                  <a:pt x="29805" y="25844"/>
                </a:cubicBezTo>
                <a:cubicBezTo>
                  <a:pt x="34398" y="25844"/>
                  <a:pt x="38968" y="25477"/>
                  <a:pt x="43460" y="24508"/>
                </a:cubicBezTo>
                <a:cubicBezTo>
                  <a:pt x="45588" y="24048"/>
                  <a:pt x="47733" y="23436"/>
                  <a:pt x="49518" y="22189"/>
                </a:cubicBezTo>
                <a:cubicBezTo>
                  <a:pt x="51304" y="20945"/>
                  <a:pt x="52692" y="18963"/>
                  <a:pt x="52739" y="16786"/>
                </a:cubicBezTo>
                <a:cubicBezTo>
                  <a:pt x="52814" y="13258"/>
                  <a:pt x="49505" y="10576"/>
                  <a:pt x="46204" y="9335"/>
                </a:cubicBezTo>
                <a:cubicBezTo>
                  <a:pt x="40195" y="7077"/>
                  <a:pt x="33327" y="7610"/>
                  <a:pt x="27545" y="4818"/>
                </a:cubicBezTo>
                <a:cubicBezTo>
                  <a:pt x="24511" y="3353"/>
                  <a:pt x="21856" y="999"/>
                  <a:pt x="18568" y="247"/>
                </a:cubicBezTo>
                <a:cubicBezTo>
                  <a:pt x="17833" y="78"/>
                  <a:pt x="17101" y="0"/>
                  <a:pt x="16375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042;p14"/>
          <p:cNvSpPr/>
          <p:nvPr/>
        </p:nvSpPr>
        <p:spPr>
          <a:xfrm>
            <a:off x="2923000" y="266525"/>
            <a:ext cx="184125" cy="134100"/>
          </a:xfrm>
          <a:custGeom>
            <a:avLst/>
            <a:gdLst/>
            <a:ahLst/>
            <a:cxnLst/>
            <a:rect l="l" t="t" r="r" b="b"/>
            <a:pathLst>
              <a:path w="7365" h="5364" extrusionOk="0">
                <a:moveTo>
                  <a:pt x="4207" y="1"/>
                </a:moveTo>
                <a:cubicBezTo>
                  <a:pt x="3123" y="1"/>
                  <a:pt x="1986" y="345"/>
                  <a:pt x="1141" y="833"/>
                </a:cubicBezTo>
                <a:cubicBezTo>
                  <a:pt x="152" y="1397"/>
                  <a:pt x="0" y="2789"/>
                  <a:pt x="660" y="3667"/>
                </a:cubicBezTo>
                <a:cubicBezTo>
                  <a:pt x="1078" y="4224"/>
                  <a:pt x="1722" y="4573"/>
                  <a:pt x="2378" y="4808"/>
                </a:cubicBezTo>
                <a:cubicBezTo>
                  <a:pt x="3144" y="5084"/>
                  <a:pt x="3949" y="5364"/>
                  <a:pt x="4712" y="5364"/>
                </a:cubicBezTo>
                <a:cubicBezTo>
                  <a:pt x="5380" y="5364"/>
                  <a:pt x="6016" y="5150"/>
                  <a:pt x="6568" y="4531"/>
                </a:cubicBezTo>
                <a:cubicBezTo>
                  <a:pt x="7052" y="3983"/>
                  <a:pt x="7315" y="3255"/>
                  <a:pt x="7352" y="2525"/>
                </a:cubicBezTo>
                <a:cubicBezTo>
                  <a:pt x="7365" y="2247"/>
                  <a:pt x="7345" y="1964"/>
                  <a:pt x="7228" y="1711"/>
                </a:cubicBezTo>
                <a:cubicBezTo>
                  <a:pt x="6654" y="466"/>
                  <a:pt x="5466" y="1"/>
                  <a:pt x="4207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43;p14"/>
          <p:cNvSpPr/>
          <p:nvPr/>
        </p:nvSpPr>
        <p:spPr>
          <a:xfrm rot="20204383">
            <a:off x="9533008" y="5779459"/>
            <a:ext cx="3103381" cy="1226873"/>
          </a:xfrm>
          <a:custGeom>
            <a:avLst/>
            <a:gdLst/>
            <a:ahLst/>
            <a:cxnLst/>
            <a:rect l="l" t="t" r="r" b="b"/>
            <a:pathLst>
              <a:path w="124138" h="49076" extrusionOk="0">
                <a:moveTo>
                  <a:pt x="124106" y="1"/>
                </a:moveTo>
                <a:lnTo>
                  <a:pt x="123857" y="2"/>
                </a:lnTo>
                <a:cubicBezTo>
                  <a:pt x="123886" y="4910"/>
                  <a:pt x="120994" y="9749"/>
                  <a:pt x="116660" y="12049"/>
                </a:cubicBezTo>
                <a:cubicBezTo>
                  <a:pt x="115776" y="12519"/>
                  <a:pt x="114824" y="12894"/>
                  <a:pt x="113903" y="13260"/>
                </a:cubicBezTo>
                <a:cubicBezTo>
                  <a:pt x="113005" y="13617"/>
                  <a:pt x="112073" y="13983"/>
                  <a:pt x="111200" y="14442"/>
                </a:cubicBezTo>
                <a:cubicBezTo>
                  <a:pt x="105054" y="17652"/>
                  <a:pt x="103273" y="23996"/>
                  <a:pt x="101554" y="30133"/>
                </a:cubicBezTo>
                <a:cubicBezTo>
                  <a:pt x="99950" y="35855"/>
                  <a:pt x="98290" y="41772"/>
                  <a:pt x="93127" y="45291"/>
                </a:cubicBezTo>
                <a:cubicBezTo>
                  <a:pt x="89656" y="47655"/>
                  <a:pt x="86237" y="48835"/>
                  <a:pt x="82815" y="48835"/>
                </a:cubicBezTo>
                <a:cubicBezTo>
                  <a:pt x="79912" y="48835"/>
                  <a:pt x="77007" y="47985"/>
                  <a:pt x="74066" y="46286"/>
                </a:cubicBezTo>
                <a:cubicBezTo>
                  <a:pt x="68472" y="43055"/>
                  <a:pt x="63532" y="37229"/>
                  <a:pt x="59170" y="32085"/>
                </a:cubicBezTo>
                <a:cubicBezTo>
                  <a:pt x="58088" y="30809"/>
                  <a:pt x="57064" y="29606"/>
                  <a:pt x="56052" y="28457"/>
                </a:cubicBezTo>
                <a:cubicBezTo>
                  <a:pt x="48334" y="19719"/>
                  <a:pt x="39183" y="14551"/>
                  <a:pt x="28856" y="13095"/>
                </a:cubicBezTo>
                <a:cubicBezTo>
                  <a:pt x="27553" y="12913"/>
                  <a:pt x="26235" y="12822"/>
                  <a:pt x="24911" y="12822"/>
                </a:cubicBezTo>
                <a:cubicBezTo>
                  <a:pt x="20841" y="12822"/>
                  <a:pt x="16716" y="13681"/>
                  <a:pt x="12796" y="15366"/>
                </a:cubicBezTo>
                <a:cubicBezTo>
                  <a:pt x="7637" y="17581"/>
                  <a:pt x="3212" y="21054"/>
                  <a:pt x="0" y="25408"/>
                </a:cubicBezTo>
                <a:lnTo>
                  <a:pt x="202" y="25556"/>
                </a:lnTo>
                <a:cubicBezTo>
                  <a:pt x="5919" y="17807"/>
                  <a:pt x="15517" y="13077"/>
                  <a:pt x="24981" y="13077"/>
                </a:cubicBezTo>
                <a:cubicBezTo>
                  <a:pt x="26267" y="13077"/>
                  <a:pt x="27550" y="13164"/>
                  <a:pt x="28821" y="13343"/>
                </a:cubicBezTo>
                <a:cubicBezTo>
                  <a:pt x="39089" y="14787"/>
                  <a:pt x="48186" y="19928"/>
                  <a:pt x="55864" y="28622"/>
                </a:cubicBezTo>
                <a:cubicBezTo>
                  <a:pt x="56877" y="29765"/>
                  <a:pt x="57898" y="30970"/>
                  <a:pt x="58979" y="32246"/>
                </a:cubicBezTo>
                <a:cubicBezTo>
                  <a:pt x="65520" y="39958"/>
                  <a:pt x="73250" y="49076"/>
                  <a:pt x="82825" y="49076"/>
                </a:cubicBezTo>
                <a:cubicBezTo>
                  <a:pt x="82826" y="49076"/>
                  <a:pt x="82827" y="49076"/>
                  <a:pt x="82828" y="49076"/>
                </a:cubicBezTo>
                <a:cubicBezTo>
                  <a:pt x="86084" y="49074"/>
                  <a:pt x="89559" y="48018"/>
                  <a:pt x="93266" y="45494"/>
                </a:cubicBezTo>
                <a:cubicBezTo>
                  <a:pt x="98506" y="41924"/>
                  <a:pt x="100180" y="35964"/>
                  <a:pt x="101794" y="30197"/>
                </a:cubicBezTo>
                <a:cubicBezTo>
                  <a:pt x="103578" y="23833"/>
                  <a:pt x="105265" y="17820"/>
                  <a:pt x="111315" y="14662"/>
                </a:cubicBezTo>
                <a:cubicBezTo>
                  <a:pt x="112176" y="14210"/>
                  <a:pt x="113101" y="13844"/>
                  <a:pt x="113996" y="13491"/>
                </a:cubicBezTo>
                <a:cubicBezTo>
                  <a:pt x="114922" y="13123"/>
                  <a:pt x="115882" y="12744"/>
                  <a:pt x="116779" y="12269"/>
                </a:cubicBezTo>
                <a:cubicBezTo>
                  <a:pt x="121194" y="9928"/>
                  <a:pt x="124138" y="4997"/>
                  <a:pt x="124106" y="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36;p14"/>
          <p:cNvSpPr/>
          <p:nvPr/>
        </p:nvSpPr>
        <p:spPr>
          <a:xfrm>
            <a:off x="-643575" y="5713224"/>
            <a:ext cx="3362050" cy="1665525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038;p14"/>
          <p:cNvSpPr/>
          <p:nvPr/>
        </p:nvSpPr>
        <p:spPr>
          <a:xfrm>
            <a:off x="575575" y="5374999"/>
            <a:ext cx="116375" cy="96850"/>
          </a:xfrm>
          <a:custGeom>
            <a:avLst/>
            <a:gdLst/>
            <a:ahLst/>
            <a:cxnLst/>
            <a:rect l="l" t="t" r="r" b="b"/>
            <a:pathLst>
              <a:path w="4655" h="3874" extrusionOk="0">
                <a:moveTo>
                  <a:pt x="1876" y="0"/>
                </a:moveTo>
                <a:cubicBezTo>
                  <a:pt x="1658" y="0"/>
                  <a:pt x="1447" y="21"/>
                  <a:pt x="1254" y="60"/>
                </a:cubicBezTo>
                <a:cubicBezTo>
                  <a:pt x="624" y="189"/>
                  <a:pt x="1" y="471"/>
                  <a:pt x="104" y="1234"/>
                </a:cubicBezTo>
                <a:cubicBezTo>
                  <a:pt x="162" y="1659"/>
                  <a:pt x="422" y="2026"/>
                  <a:pt x="674" y="2369"/>
                </a:cubicBezTo>
                <a:cubicBezTo>
                  <a:pt x="1119" y="2978"/>
                  <a:pt x="1482" y="3873"/>
                  <a:pt x="2329" y="3873"/>
                </a:cubicBezTo>
                <a:cubicBezTo>
                  <a:pt x="2339" y="3873"/>
                  <a:pt x="2350" y="3873"/>
                  <a:pt x="2360" y="3873"/>
                </a:cubicBezTo>
                <a:cubicBezTo>
                  <a:pt x="3066" y="3858"/>
                  <a:pt x="3736" y="3303"/>
                  <a:pt x="4093" y="2730"/>
                </a:cubicBezTo>
                <a:cubicBezTo>
                  <a:pt x="4209" y="2545"/>
                  <a:pt x="4292" y="2351"/>
                  <a:pt x="4331" y="2164"/>
                </a:cubicBezTo>
                <a:cubicBezTo>
                  <a:pt x="4654" y="674"/>
                  <a:pt x="3140" y="0"/>
                  <a:pt x="187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40;p14"/>
          <p:cNvSpPr/>
          <p:nvPr/>
        </p:nvSpPr>
        <p:spPr>
          <a:xfrm>
            <a:off x="534075" y="4914649"/>
            <a:ext cx="371850" cy="522300"/>
          </a:xfrm>
          <a:custGeom>
            <a:avLst/>
            <a:gdLst/>
            <a:ahLst/>
            <a:cxnLst/>
            <a:rect l="l" t="t" r="r" b="b"/>
            <a:pathLst>
              <a:path w="14874" h="20892" extrusionOk="0">
                <a:moveTo>
                  <a:pt x="6651" y="0"/>
                </a:moveTo>
                <a:cubicBezTo>
                  <a:pt x="5334" y="0"/>
                  <a:pt x="4001" y="425"/>
                  <a:pt x="2951" y="1228"/>
                </a:cubicBezTo>
                <a:cubicBezTo>
                  <a:pt x="949" y="2761"/>
                  <a:pt x="0" y="5451"/>
                  <a:pt x="302" y="7957"/>
                </a:cubicBezTo>
                <a:cubicBezTo>
                  <a:pt x="681" y="11113"/>
                  <a:pt x="2785" y="13776"/>
                  <a:pt x="4993" y="16061"/>
                </a:cubicBezTo>
                <a:cubicBezTo>
                  <a:pt x="6418" y="17539"/>
                  <a:pt x="9415" y="20891"/>
                  <a:pt x="11788" y="20891"/>
                </a:cubicBezTo>
                <a:cubicBezTo>
                  <a:pt x="12629" y="20891"/>
                  <a:pt x="13391" y="20470"/>
                  <a:pt x="13977" y="19395"/>
                </a:cubicBezTo>
                <a:cubicBezTo>
                  <a:pt x="14874" y="17749"/>
                  <a:pt x="14125" y="16144"/>
                  <a:pt x="13718" y="14543"/>
                </a:cubicBezTo>
                <a:cubicBezTo>
                  <a:pt x="13091" y="12084"/>
                  <a:pt x="12944" y="9756"/>
                  <a:pt x="12696" y="7230"/>
                </a:cubicBezTo>
                <a:cubicBezTo>
                  <a:pt x="12472" y="4939"/>
                  <a:pt x="11797" y="2506"/>
                  <a:pt x="9983" y="1091"/>
                </a:cubicBezTo>
                <a:cubicBezTo>
                  <a:pt x="9035" y="352"/>
                  <a:pt x="7850" y="0"/>
                  <a:pt x="665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41;p14"/>
          <p:cNvSpPr/>
          <p:nvPr/>
        </p:nvSpPr>
        <p:spPr>
          <a:xfrm>
            <a:off x="3107125" y="5952549"/>
            <a:ext cx="695750" cy="588425"/>
          </a:xfrm>
          <a:custGeom>
            <a:avLst/>
            <a:gdLst/>
            <a:ahLst/>
            <a:cxnLst/>
            <a:rect l="l" t="t" r="r" b="b"/>
            <a:pathLst>
              <a:path w="27830" h="23537" extrusionOk="0">
                <a:moveTo>
                  <a:pt x="17298" y="0"/>
                </a:moveTo>
                <a:cubicBezTo>
                  <a:pt x="14384" y="0"/>
                  <a:pt x="11355" y="1565"/>
                  <a:pt x="10215" y="4263"/>
                </a:cubicBezTo>
                <a:cubicBezTo>
                  <a:pt x="9067" y="6979"/>
                  <a:pt x="6990" y="6611"/>
                  <a:pt x="4625" y="7647"/>
                </a:cubicBezTo>
                <a:cubicBezTo>
                  <a:pt x="2959" y="8375"/>
                  <a:pt x="1386" y="9451"/>
                  <a:pt x="726" y="11215"/>
                </a:cubicBezTo>
                <a:cubicBezTo>
                  <a:pt x="1" y="13146"/>
                  <a:pt x="979" y="15440"/>
                  <a:pt x="2140" y="17005"/>
                </a:cubicBezTo>
                <a:cubicBezTo>
                  <a:pt x="4997" y="20853"/>
                  <a:pt x="9361" y="23010"/>
                  <a:pt x="14017" y="23450"/>
                </a:cubicBezTo>
                <a:cubicBezTo>
                  <a:pt x="14622" y="23508"/>
                  <a:pt x="15233" y="23537"/>
                  <a:pt x="15846" y="23537"/>
                </a:cubicBezTo>
                <a:cubicBezTo>
                  <a:pt x="16179" y="23537"/>
                  <a:pt x="16512" y="23528"/>
                  <a:pt x="16846" y="23511"/>
                </a:cubicBezTo>
                <a:cubicBezTo>
                  <a:pt x="18414" y="23430"/>
                  <a:pt x="20342" y="23086"/>
                  <a:pt x="21605" y="22071"/>
                </a:cubicBezTo>
                <a:cubicBezTo>
                  <a:pt x="22894" y="21034"/>
                  <a:pt x="22844" y="19262"/>
                  <a:pt x="23510" y="17874"/>
                </a:cubicBezTo>
                <a:cubicBezTo>
                  <a:pt x="23881" y="17099"/>
                  <a:pt x="24562" y="16489"/>
                  <a:pt x="25074" y="15777"/>
                </a:cubicBezTo>
                <a:cubicBezTo>
                  <a:pt x="26452" y="13867"/>
                  <a:pt x="27829" y="11289"/>
                  <a:pt x="27635" y="8858"/>
                </a:cubicBezTo>
                <a:cubicBezTo>
                  <a:pt x="27335" y="5106"/>
                  <a:pt x="22642" y="1118"/>
                  <a:pt x="19183" y="232"/>
                </a:cubicBezTo>
                <a:cubicBezTo>
                  <a:pt x="18574" y="76"/>
                  <a:pt x="17939" y="0"/>
                  <a:pt x="17298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41;p14"/>
          <p:cNvSpPr/>
          <p:nvPr/>
        </p:nvSpPr>
        <p:spPr>
          <a:xfrm>
            <a:off x="9865569" y="6534899"/>
            <a:ext cx="1558450" cy="896900"/>
          </a:xfrm>
          <a:custGeom>
            <a:avLst/>
            <a:gdLst>
              <a:gd name="connsiteX0" fmla="*/ 16821 w 27176"/>
              <a:gd name="connsiteY0" fmla="*/ 707 h 24244"/>
              <a:gd name="connsiteX1" fmla="*/ 9230 w 27176"/>
              <a:gd name="connsiteY1" fmla="*/ 1414 h 24244"/>
              <a:gd name="connsiteX2" fmla="*/ 4148 w 27176"/>
              <a:gd name="connsiteY2" fmla="*/ 8354 h 24244"/>
              <a:gd name="connsiteX3" fmla="*/ 249 w 27176"/>
              <a:gd name="connsiteY3" fmla="*/ 11922 h 24244"/>
              <a:gd name="connsiteX4" fmla="*/ 1663 w 27176"/>
              <a:gd name="connsiteY4" fmla="*/ 17712 h 24244"/>
              <a:gd name="connsiteX5" fmla="*/ 13540 w 27176"/>
              <a:gd name="connsiteY5" fmla="*/ 24157 h 24244"/>
              <a:gd name="connsiteX6" fmla="*/ 15369 w 27176"/>
              <a:gd name="connsiteY6" fmla="*/ 24244 h 24244"/>
              <a:gd name="connsiteX7" fmla="*/ 16369 w 27176"/>
              <a:gd name="connsiteY7" fmla="*/ 24218 h 24244"/>
              <a:gd name="connsiteX8" fmla="*/ 21128 w 27176"/>
              <a:gd name="connsiteY8" fmla="*/ 22778 h 24244"/>
              <a:gd name="connsiteX9" fmla="*/ 23033 w 27176"/>
              <a:gd name="connsiteY9" fmla="*/ 18581 h 24244"/>
              <a:gd name="connsiteX10" fmla="*/ 24597 w 27176"/>
              <a:gd name="connsiteY10" fmla="*/ 16484 h 24244"/>
              <a:gd name="connsiteX11" fmla="*/ 27158 w 27176"/>
              <a:gd name="connsiteY11" fmla="*/ 9565 h 24244"/>
              <a:gd name="connsiteX12" fmla="*/ 18706 w 27176"/>
              <a:gd name="connsiteY12" fmla="*/ 939 h 24244"/>
              <a:gd name="connsiteX13" fmla="*/ 16821 w 27176"/>
              <a:gd name="connsiteY13" fmla="*/ 707 h 24244"/>
              <a:gd name="connsiteX0" fmla="*/ 16821 w 27176"/>
              <a:gd name="connsiteY0" fmla="*/ 6 h 23543"/>
              <a:gd name="connsiteX1" fmla="*/ 9230 w 27176"/>
              <a:gd name="connsiteY1" fmla="*/ 713 h 23543"/>
              <a:gd name="connsiteX2" fmla="*/ 4148 w 27176"/>
              <a:gd name="connsiteY2" fmla="*/ 7653 h 23543"/>
              <a:gd name="connsiteX3" fmla="*/ 249 w 27176"/>
              <a:gd name="connsiteY3" fmla="*/ 11221 h 23543"/>
              <a:gd name="connsiteX4" fmla="*/ 1663 w 27176"/>
              <a:gd name="connsiteY4" fmla="*/ 17011 h 23543"/>
              <a:gd name="connsiteX5" fmla="*/ 13540 w 27176"/>
              <a:gd name="connsiteY5" fmla="*/ 23456 h 23543"/>
              <a:gd name="connsiteX6" fmla="*/ 15369 w 27176"/>
              <a:gd name="connsiteY6" fmla="*/ 23543 h 23543"/>
              <a:gd name="connsiteX7" fmla="*/ 16369 w 27176"/>
              <a:gd name="connsiteY7" fmla="*/ 23517 h 23543"/>
              <a:gd name="connsiteX8" fmla="*/ 21128 w 27176"/>
              <a:gd name="connsiteY8" fmla="*/ 22077 h 23543"/>
              <a:gd name="connsiteX9" fmla="*/ 23033 w 27176"/>
              <a:gd name="connsiteY9" fmla="*/ 17880 h 23543"/>
              <a:gd name="connsiteX10" fmla="*/ 24597 w 27176"/>
              <a:gd name="connsiteY10" fmla="*/ 15783 h 23543"/>
              <a:gd name="connsiteX11" fmla="*/ 27158 w 27176"/>
              <a:gd name="connsiteY11" fmla="*/ 8864 h 23543"/>
              <a:gd name="connsiteX12" fmla="*/ 18706 w 27176"/>
              <a:gd name="connsiteY12" fmla="*/ 238 h 23543"/>
              <a:gd name="connsiteX13" fmla="*/ 16821 w 27176"/>
              <a:gd name="connsiteY13" fmla="*/ 6 h 23543"/>
              <a:gd name="connsiteX0" fmla="*/ 42917 w 53272"/>
              <a:gd name="connsiteY0" fmla="*/ 1965 h 25502"/>
              <a:gd name="connsiteX1" fmla="*/ 35326 w 53272"/>
              <a:gd name="connsiteY1" fmla="*/ 2672 h 25502"/>
              <a:gd name="connsiteX2" fmla="*/ 69 w 53272"/>
              <a:gd name="connsiteY2" fmla="*/ 468 h 25502"/>
              <a:gd name="connsiteX3" fmla="*/ 26345 w 53272"/>
              <a:gd name="connsiteY3" fmla="*/ 13180 h 25502"/>
              <a:gd name="connsiteX4" fmla="*/ 27759 w 53272"/>
              <a:gd name="connsiteY4" fmla="*/ 18970 h 25502"/>
              <a:gd name="connsiteX5" fmla="*/ 39636 w 53272"/>
              <a:gd name="connsiteY5" fmla="*/ 25415 h 25502"/>
              <a:gd name="connsiteX6" fmla="*/ 41465 w 53272"/>
              <a:gd name="connsiteY6" fmla="*/ 25502 h 25502"/>
              <a:gd name="connsiteX7" fmla="*/ 42465 w 53272"/>
              <a:gd name="connsiteY7" fmla="*/ 25476 h 25502"/>
              <a:gd name="connsiteX8" fmla="*/ 47224 w 53272"/>
              <a:gd name="connsiteY8" fmla="*/ 24036 h 25502"/>
              <a:gd name="connsiteX9" fmla="*/ 49129 w 53272"/>
              <a:gd name="connsiteY9" fmla="*/ 19839 h 25502"/>
              <a:gd name="connsiteX10" fmla="*/ 50693 w 53272"/>
              <a:gd name="connsiteY10" fmla="*/ 17742 h 25502"/>
              <a:gd name="connsiteX11" fmla="*/ 53254 w 53272"/>
              <a:gd name="connsiteY11" fmla="*/ 10823 h 25502"/>
              <a:gd name="connsiteX12" fmla="*/ 44802 w 53272"/>
              <a:gd name="connsiteY12" fmla="*/ 2197 h 25502"/>
              <a:gd name="connsiteX13" fmla="*/ 42917 w 53272"/>
              <a:gd name="connsiteY13" fmla="*/ 1965 h 25502"/>
              <a:gd name="connsiteX0" fmla="*/ 43222 w 53272"/>
              <a:gd name="connsiteY0" fmla="*/ 0 h 43044"/>
              <a:gd name="connsiteX1" fmla="*/ 35326 w 53272"/>
              <a:gd name="connsiteY1" fmla="*/ 20214 h 43044"/>
              <a:gd name="connsiteX2" fmla="*/ 69 w 53272"/>
              <a:gd name="connsiteY2" fmla="*/ 18010 h 43044"/>
              <a:gd name="connsiteX3" fmla="*/ 26345 w 53272"/>
              <a:gd name="connsiteY3" fmla="*/ 30722 h 43044"/>
              <a:gd name="connsiteX4" fmla="*/ 27759 w 53272"/>
              <a:gd name="connsiteY4" fmla="*/ 36512 h 43044"/>
              <a:gd name="connsiteX5" fmla="*/ 39636 w 53272"/>
              <a:gd name="connsiteY5" fmla="*/ 42957 h 43044"/>
              <a:gd name="connsiteX6" fmla="*/ 41465 w 53272"/>
              <a:gd name="connsiteY6" fmla="*/ 43044 h 43044"/>
              <a:gd name="connsiteX7" fmla="*/ 42465 w 53272"/>
              <a:gd name="connsiteY7" fmla="*/ 43018 h 43044"/>
              <a:gd name="connsiteX8" fmla="*/ 47224 w 53272"/>
              <a:gd name="connsiteY8" fmla="*/ 41578 h 43044"/>
              <a:gd name="connsiteX9" fmla="*/ 49129 w 53272"/>
              <a:gd name="connsiteY9" fmla="*/ 37381 h 43044"/>
              <a:gd name="connsiteX10" fmla="*/ 50693 w 53272"/>
              <a:gd name="connsiteY10" fmla="*/ 35284 h 43044"/>
              <a:gd name="connsiteX11" fmla="*/ 53254 w 53272"/>
              <a:gd name="connsiteY11" fmla="*/ 28365 h 43044"/>
              <a:gd name="connsiteX12" fmla="*/ 44802 w 53272"/>
              <a:gd name="connsiteY12" fmla="*/ 19739 h 43044"/>
              <a:gd name="connsiteX13" fmla="*/ 43222 w 53272"/>
              <a:gd name="connsiteY13" fmla="*/ 0 h 43044"/>
              <a:gd name="connsiteX0" fmla="*/ 43164 w 53214"/>
              <a:gd name="connsiteY0" fmla="*/ 471 h 43515"/>
              <a:gd name="connsiteX1" fmla="*/ 23381 w 53214"/>
              <a:gd name="connsiteY1" fmla="*/ 1787 h 43515"/>
              <a:gd name="connsiteX2" fmla="*/ 11 w 53214"/>
              <a:gd name="connsiteY2" fmla="*/ 18481 h 43515"/>
              <a:gd name="connsiteX3" fmla="*/ 26287 w 53214"/>
              <a:gd name="connsiteY3" fmla="*/ 31193 h 43515"/>
              <a:gd name="connsiteX4" fmla="*/ 27701 w 53214"/>
              <a:gd name="connsiteY4" fmla="*/ 36983 h 43515"/>
              <a:gd name="connsiteX5" fmla="*/ 39578 w 53214"/>
              <a:gd name="connsiteY5" fmla="*/ 43428 h 43515"/>
              <a:gd name="connsiteX6" fmla="*/ 41407 w 53214"/>
              <a:gd name="connsiteY6" fmla="*/ 43515 h 43515"/>
              <a:gd name="connsiteX7" fmla="*/ 42407 w 53214"/>
              <a:gd name="connsiteY7" fmla="*/ 43489 h 43515"/>
              <a:gd name="connsiteX8" fmla="*/ 47166 w 53214"/>
              <a:gd name="connsiteY8" fmla="*/ 42049 h 43515"/>
              <a:gd name="connsiteX9" fmla="*/ 49071 w 53214"/>
              <a:gd name="connsiteY9" fmla="*/ 37852 h 43515"/>
              <a:gd name="connsiteX10" fmla="*/ 50635 w 53214"/>
              <a:gd name="connsiteY10" fmla="*/ 35755 h 43515"/>
              <a:gd name="connsiteX11" fmla="*/ 53196 w 53214"/>
              <a:gd name="connsiteY11" fmla="*/ 28836 h 43515"/>
              <a:gd name="connsiteX12" fmla="*/ 44744 w 53214"/>
              <a:gd name="connsiteY12" fmla="*/ 20210 h 43515"/>
              <a:gd name="connsiteX13" fmla="*/ 43164 w 53214"/>
              <a:gd name="connsiteY13" fmla="*/ 471 h 43515"/>
              <a:gd name="connsiteX0" fmla="*/ 43254 w 53304"/>
              <a:gd name="connsiteY0" fmla="*/ 0 h 43044"/>
              <a:gd name="connsiteX1" fmla="*/ 18289 w 53304"/>
              <a:gd name="connsiteY1" fmla="*/ 3145 h 43044"/>
              <a:gd name="connsiteX2" fmla="*/ 101 w 53304"/>
              <a:gd name="connsiteY2" fmla="*/ 18010 h 43044"/>
              <a:gd name="connsiteX3" fmla="*/ 26377 w 53304"/>
              <a:gd name="connsiteY3" fmla="*/ 30722 h 43044"/>
              <a:gd name="connsiteX4" fmla="*/ 27791 w 53304"/>
              <a:gd name="connsiteY4" fmla="*/ 36512 h 43044"/>
              <a:gd name="connsiteX5" fmla="*/ 39668 w 53304"/>
              <a:gd name="connsiteY5" fmla="*/ 42957 h 43044"/>
              <a:gd name="connsiteX6" fmla="*/ 41497 w 53304"/>
              <a:gd name="connsiteY6" fmla="*/ 43044 h 43044"/>
              <a:gd name="connsiteX7" fmla="*/ 42497 w 53304"/>
              <a:gd name="connsiteY7" fmla="*/ 43018 h 43044"/>
              <a:gd name="connsiteX8" fmla="*/ 47256 w 53304"/>
              <a:gd name="connsiteY8" fmla="*/ 41578 h 43044"/>
              <a:gd name="connsiteX9" fmla="*/ 49161 w 53304"/>
              <a:gd name="connsiteY9" fmla="*/ 37381 h 43044"/>
              <a:gd name="connsiteX10" fmla="*/ 50725 w 53304"/>
              <a:gd name="connsiteY10" fmla="*/ 35284 h 43044"/>
              <a:gd name="connsiteX11" fmla="*/ 53286 w 53304"/>
              <a:gd name="connsiteY11" fmla="*/ 28365 h 43044"/>
              <a:gd name="connsiteX12" fmla="*/ 44834 w 53304"/>
              <a:gd name="connsiteY12" fmla="*/ 19739 h 43044"/>
              <a:gd name="connsiteX13" fmla="*/ 43254 w 53304"/>
              <a:gd name="connsiteY13" fmla="*/ 0 h 43044"/>
              <a:gd name="connsiteX0" fmla="*/ 43254 w 57663"/>
              <a:gd name="connsiteY0" fmla="*/ 0 h 43044"/>
              <a:gd name="connsiteX1" fmla="*/ 18289 w 57663"/>
              <a:gd name="connsiteY1" fmla="*/ 3145 h 43044"/>
              <a:gd name="connsiteX2" fmla="*/ 101 w 57663"/>
              <a:gd name="connsiteY2" fmla="*/ 18010 h 43044"/>
              <a:gd name="connsiteX3" fmla="*/ 26377 w 57663"/>
              <a:gd name="connsiteY3" fmla="*/ 30722 h 43044"/>
              <a:gd name="connsiteX4" fmla="*/ 27791 w 57663"/>
              <a:gd name="connsiteY4" fmla="*/ 36512 h 43044"/>
              <a:gd name="connsiteX5" fmla="*/ 39668 w 57663"/>
              <a:gd name="connsiteY5" fmla="*/ 42957 h 43044"/>
              <a:gd name="connsiteX6" fmla="*/ 41497 w 57663"/>
              <a:gd name="connsiteY6" fmla="*/ 43044 h 43044"/>
              <a:gd name="connsiteX7" fmla="*/ 42497 w 57663"/>
              <a:gd name="connsiteY7" fmla="*/ 43018 h 43044"/>
              <a:gd name="connsiteX8" fmla="*/ 47256 w 57663"/>
              <a:gd name="connsiteY8" fmla="*/ 41578 h 43044"/>
              <a:gd name="connsiteX9" fmla="*/ 49161 w 57663"/>
              <a:gd name="connsiteY9" fmla="*/ 37381 h 43044"/>
              <a:gd name="connsiteX10" fmla="*/ 50725 w 57663"/>
              <a:gd name="connsiteY10" fmla="*/ 35284 h 43044"/>
              <a:gd name="connsiteX11" fmla="*/ 53286 w 57663"/>
              <a:gd name="connsiteY11" fmla="*/ 28365 h 43044"/>
              <a:gd name="connsiteX12" fmla="*/ 56721 w 57663"/>
              <a:gd name="connsiteY12" fmla="*/ 15777 h 43044"/>
              <a:gd name="connsiteX13" fmla="*/ 43254 w 57663"/>
              <a:gd name="connsiteY13" fmla="*/ 0 h 43044"/>
              <a:gd name="connsiteX0" fmla="*/ 42949 w 57663"/>
              <a:gd name="connsiteY0" fmla="*/ 2152 h 40624"/>
              <a:gd name="connsiteX1" fmla="*/ 18289 w 57663"/>
              <a:gd name="connsiteY1" fmla="*/ 725 h 40624"/>
              <a:gd name="connsiteX2" fmla="*/ 101 w 57663"/>
              <a:gd name="connsiteY2" fmla="*/ 15590 h 40624"/>
              <a:gd name="connsiteX3" fmla="*/ 26377 w 57663"/>
              <a:gd name="connsiteY3" fmla="*/ 28302 h 40624"/>
              <a:gd name="connsiteX4" fmla="*/ 27791 w 57663"/>
              <a:gd name="connsiteY4" fmla="*/ 34092 h 40624"/>
              <a:gd name="connsiteX5" fmla="*/ 39668 w 57663"/>
              <a:gd name="connsiteY5" fmla="*/ 40537 h 40624"/>
              <a:gd name="connsiteX6" fmla="*/ 41497 w 57663"/>
              <a:gd name="connsiteY6" fmla="*/ 40624 h 40624"/>
              <a:gd name="connsiteX7" fmla="*/ 42497 w 57663"/>
              <a:gd name="connsiteY7" fmla="*/ 40598 h 40624"/>
              <a:gd name="connsiteX8" fmla="*/ 47256 w 57663"/>
              <a:gd name="connsiteY8" fmla="*/ 39158 h 40624"/>
              <a:gd name="connsiteX9" fmla="*/ 49161 w 57663"/>
              <a:gd name="connsiteY9" fmla="*/ 34961 h 40624"/>
              <a:gd name="connsiteX10" fmla="*/ 50725 w 57663"/>
              <a:gd name="connsiteY10" fmla="*/ 32864 h 40624"/>
              <a:gd name="connsiteX11" fmla="*/ 53286 w 57663"/>
              <a:gd name="connsiteY11" fmla="*/ 25945 h 40624"/>
              <a:gd name="connsiteX12" fmla="*/ 56721 w 57663"/>
              <a:gd name="connsiteY12" fmla="*/ 13357 h 40624"/>
              <a:gd name="connsiteX13" fmla="*/ 42949 w 57663"/>
              <a:gd name="connsiteY13" fmla="*/ 2152 h 40624"/>
              <a:gd name="connsiteX0" fmla="*/ 42949 w 57663"/>
              <a:gd name="connsiteY0" fmla="*/ 2152 h 40624"/>
              <a:gd name="connsiteX1" fmla="*/ 18289 w 57663"/>
              <a:gd name="connsiteY1" fmla="*/ 725 h 40624"/>
              <a:gd name="connsiteX2" fmla="*/ 101 w 57663"/>
              <a:gd name="connsiteY2" fmla="*/ 15590 h 40624"/>
              <a:gd name="connsiteX3" fmla="*/ 26377 w 57663"/>
              <a:gd name="connsiteY3" fmla="*/ 28302 h 40624"/>
              <a:gd name="connsiteX4" fmla="*/ 27791 w 57663"/>
              <a:gd name="connsiteY4" fmla="*/ 34092 h 40624"/>
              <a:gd name="connsiteX5" fmla="*/ 39668 w 57663"/>
              <a:gd name="connsiteY5" fmla="*/ 40537 h 40624"/>
              <a:gd name="connsiteX6" fmla="*/ 41497 w 57663"/>
              <a:gd name="connsiteY6" fmla="*/ 40624 h 40624"/>
              <a:gd name="connsiteX7" fmla="*/ 42497 w 57663"/>
              <a:gd name="connsiteY7" fmla="*/ 40598 h 40624"/>
              <a:gd name="connsiteX8" fmla="*/ 47256 w 57663"/>
              <a:gd name="connsiteY8" fmla="*/ 39158 h 40624"/>
              <a:gd name="connsiteX9" fmla="*/ 49161 w 57663"/>
              <a:gd name="connsiteY9" fmla="*/ 34961 h 40624"/>
              <a:gd name="connsiteX10" fmla="*/ 50725 w 57663"/>
              <a:gd name="connsiteY10" fmla="*/ 32864 h 40624"/>
              <a:gd name="connsiteX11" fmla="*/ 53286 w 57663"/>
              <a:gd name="connsiteY11" fmla="*/ 25945 h 40624"/>
              <a:gd name="connsiteX12" fmla="*/ 56721 w 57663"/>
              <a:gd name="connsiteY12" fmla="*/ 13357 h 40624"/>
              <a:gd name="connsiteX13" fmla="*/ 42949 w 57663"/>
              <a:gd name="connsiteY13" fmla="*/ 2152 h 40624"/>
              <a:gd name="connsiteX0" fmla="*/ 42949 w 57663"/>
              <a:gd name="connsiteY0" fmla="*/ 2395 h 40867"/>
              <a:gd name="connsiteX1" fmla="*/ 18289 w 57663"/>
              <a:gd name="connsiteY1" fmla="*/ 968 h 40867"/>
              <a:gd name="connsiteX2" fmla="*/ 101 w 57663"/>
              <a:gd name="connsiteY2" fmla="*/ 15833 h 40867"/>
              <a:gd name="connsiteX3" fmla="*/ 26377 w 57663"/>
              <a:gd name="connsiteY3" fmla="*/ 28545 h 40867"/>
              <a:gd name="connsiteX4" fmla="*/ 27791 w 57663"/>
              <a:gd name="connsiteY4" fmla="*/ 34335 h 40867"/>
              <a:gd name="connsiteX5" fmla="*/ 39668 w 57663"/>
              <a:gd name="connsiteY5" fmla="*/ 40780 h 40867"/>
              <a:gd name="connsiteX6" fmla="*/ 41497 w 57663"/>
              <a:gd name="connsiteY6" fmla="*/ 40867 h 40867"/>
              <a:gd name="connsiteX7" fmla="*/ 42497 w 57663"/>
              <a:gd name="connsiteY7" fmla="*/ 40841 h 40867"/>
              <a:gd name="connsiteX8" fmla="*/ 47256 w 57663"/>
              <a:gd name="connsiteY8" fmla="*/ 39401 h 40867"/>
              <a:gd name="connsiteX9" fmla="*/ 49161 w 57663"/>
              <a:gd name="connsiteY9" fmla="*/ 35204 h 40867"/>
              <a:gd name="connsiteX10" fmla="*/ 50725 w 57663"/>
              <a:gd name="connsiteY10" fmla="*/ 33107 h 40867"/>
              <a:gd name="connsiteX11" fmla="*/ 53286 w 57663"/>
              <a:gd name="connsiteY11" fmla="*/ 26188 h 40867"/>
              <a:gd name="connsiteX12" fmla="*/ 56721 w 57663"/>
              <a:gd name="connsiteY12" fmla="*/ 13600 h 40867"/>
              <a:gd name="connsiteX13" fmla="*/ 42949 w 57663"/>
              <a:gd name="connsiteY13" fmla="*/ 2395 h 40867"/>
              <a:gd name="connsiteX0" fmla="*/ 42949 w 57663"/>
              <a:gd name="connsiteY0" fmla="*/ 2395 h 40867"/>
              <a:gd name="connsiteX1" fmla="*/ 18289 w 57663"/>
              <a:gd name="connsiteY1" fmla="*/ 968 h 40867"/>
              <a:gd name="connsiteX2" fmla="*/ 101 w 57663"/>
              <a:gd name="connsiteY2" fmla="*/ 15833 h 40867"/>
              <a:gd name="connsiteX3" fmla="*/ 26377 w 57663"/>
              <a:gd name="connsiteY3" fmla="*/ 28545 h 40867"/>
              <a:gd name="connsiteX4" fmla="*/ 27791 w 57663"/>
              <a:gd name="connsiteY4" fmla="*/ 34335 h 40867"/>
              <a:gd name="connsiteX5" fmla="*/ 39668 w 57663"/>
              <a:gd name="connsiteY5" fmla="*/ 40780 h 40867"/>
              <a:gd name="connsiteX6" fmla="*/ 41497 w 57663"/>
              <a:gd name="connsiteY6" fmla="*/ 40867 h 40867"/>
              <a:gd name="connsiteX7" fmla="*/ 42497 w 57663"/>
              <a:gd name="connsiteY7" fmla="*/ 40841 h 40867"/>
              <a:gd name="connsiteX8" fmla="*/ 47256 w 57663"/>
              <a:gd name="connsiteY8" fmla="*/ 39401 h 40867"/>
              <a:gd name="connsiteX9" fmla="*/ 49161 w 57663"/>
              <a:gd name="connsiteY9" fmla="*/ 35204 h 40867"/>
              <a:gd name="connsiteX10" fmla="*/ 50725 w 57663"/>
              <a:gd name="connsiteY10" fmla="*/ 33107 h 40867"/>
              <a:gd name="connsiteX11" fmla="*/ 53286 w 57663"/>
              <a:gd name="connsiteY11" fmla="*/ 26188 h 40867"/>
              <a:gd name="connsiteX12" fmla="*/ 56721 w 57663"/>
              <a:gd name="connsiteY12" fmla="*/ 13600 h 40867"/>
              <a:gd name="connsiteX13" fmla="*/ 42949 w 57663"/>
              <a:gd name="connsiteY13" fmla="*/ 2395 h 40867"/>
              <a:gd name="connsiteX0" fmla="*/ 42949 w 60771"/>
              <a:gd name="connsiteY0" fmla="*/ 2395 h 40867"/>
              <a:gd name="connsiteX1" fmla="*/ 18289 w 60771"/>
              <a:gd name="connsiteY1" fmla="*/ 968 h 40867"/>
              <a:gd name="connsiteX2" fmla="*/ 101 w 60771"/>
              <a:gd name="connsiteY2" fmla="*/ 15833 h 40867"/>
              <a:gd name="connsiteX3" fmla="*/ 26377 w 60771"/>
              <a:gd name="connsiteY3" fmla="*/ 28545 h 40867"/>
              <a:gd name="connsiteX4" fmla="*/ 27791 w 60771"/>
              <a:gd name="connsiteY4" fmla="*/ 34335 h 40867"/>
              <a:gd name="connsiteX5" fmla="*/ 39668 w 60771"/>
              <a:gd name="connsiteY5" fmla="*/ 40780 h 40867"/>
              <a:gd name="connsiteX6" fmla="*/ 41497 w 60771"/>
              <a:gd name="connsiteY6" fmla="*/ 40867 h 40867"/>
              <a:gd name="connsiteX7" fmla="*/ 42497 w 60771"/>
              <a:gd name="connsiteY7" fmla="*/ 40841 h 40867"/>
              <a:gd name="connsiteX8" fmla="*/ 47256 w 60771"/>
              <a:gd name="connsiteY8" fmla="*/ 39401 h 40867"/>
              <a:gd name="connsiteX9" fmla="*/ 49161 w 60771"/>
              <a:gd name="connsiteY9" fmla="*/ 35204 h 40867"/>
              <a:gd name="connsiteX10" fmla="*/ 50725 w 60771"/>
              <a:gd name="connsiteY10" fmla="*/ 33107 h 40867"/>
              <a:gd name="connsiteX11" fmla="*/ 53286 w 60771"/>
              <a:gd name="connsiteY11" fmla="*/ 26188 h 40867"/>
              <a:gd name="connsiteX12" fmla="*/ 60074 w 60771"/>
              <a:gd name="connsiteY12" fmla="*/ 16953 h 40867"/>
              <a:gd name="connsiteX13" fmla="*/ 42949 w 60771"/>
              <a:gd name="connsiteY13" fmla="*/ 2395 h 40867"/>
              <a:gd name="connsiteX0" fmla="*/ 43287 w 61109"/>
              <a:gd name="connsiteY0" fmla="*/ 2395 h 40867"/>
              <a:gd name="connsiteX1" fmla="*/ 18627 w 61109"/>
              <a:gd name="connsiteY1" fmla="*/ 968 h 40867"/>
              <a:gd name="connsiteX2" fmla="*/ 439 w 61109"/>
              <a:gd name="connsiteY2" fmla="*/ 15833 h 40867"/>
              <a:gd name="connsiteX3" fmla="*/ 7513 w 61109"/>
              <a:gd name="connsiteY3" fmla="*/ 26107 h 40867"/>
              <a:gd name="connsiteX4" fmla="*/ 28129 w 61109"/>
              <a:gd name="connsiteY4" fmla="*/ 34335 h 40867"/>
              <a:gd name="connsiteX5" fmla="*/ 40006 w 61109"/>
              <a:gd name="connsiteY5" fmla="*/ 40780 h 40867"/>
              <a:gd name="connsiteX6" fmla="*/ 41835 w 61109"/>
              <a:gd name="connsiteY6" fmla="*/ 40867 h 40867"/>
              <a:gd name="connsiteX7" fmla="*/ 42835 w 61109"/>
              <a:gd name="connsiteY7" fmla="*/ 40841 h 40867"/>
              <a:gd name="connsiteX8" fmla="*/ 47594 w 61109"/>
              <a:gd name="connsiteY8" fmla="*/ 39401 h 40867"/>
              <a:gd name="connsiteX9" fmla="*/ 49499 w 61109"/>
              <a:gd name="connsiteY9" fmla="*/ 35204 h 40867"/>
              <a:gd name="connsiteX10" fmla="*/ 51063 w 61109"/>
              <a:gd name="connsiteY10" fmla="*/ 33107 h 40867"/>
              <a:gd name="connsiteX11" fmla="*/ 53624 w 61109"/>
              <a:gd name="connsiteY11" fmla="*/ 26188 h 40867"/>
              <a:gd name="connsiteX12" fmla="*/ 60412 w 61109"/>
              <a:gd name="connsiteY12" fmla="*/ 16953 h 40867"/>
              <a:gd name="connsiteX13" fmla="*/ 43287 w 61109"/>
              <a:gd name="connsiteY13" fmla="*/ 2395 h 40867"/>
              <a:gd name="connsiteX0" fmla="*/ 43287 w 61109"/>
              <a:gd name="connsiteY0" fmla="*/ 2395 h 40867"/>
              <a:gd name="connsiteX1" fmla="*/ 18627 w 61109"/>
              <a:gd name="connsiteY1" fmla="*/ 968 h 40867"/>
              <a:gd name="connsiteX2" fmla="*/ 439 w 61109"/>
              <a:gd name="connsiteY2" fmla="*/ 15833 h 40867"/>
              <a:gd name="connsiteX3" fmla="*/ 7513 w 61109"/>
              <a:gd name="connsiteY3" fmla="*/ 26107 h 40867"/>
              <a:gd name="connsiteX4" fmla="*/ 28129 w 61109"/>
              <a:gd name="connsiteY4" fmla="*/ 34335 h 40867"/>
              <a:gd name="connsiteX5" fmla="*/ 40006 w 61109"/>
              <a:gd name="connsiteY5" fmla="*/ 40780 h 40867"/>
              <a:gd name="connsiteX6" fmla="*/ 41835 w 61109"/>
              <a:gd name="connsiteY6" fmla="*/ 40867 h 40867"/>
              <a:gd name="connsiteX7" fmla="*/ 42835 w 61109"/>
              <a:gd name="connsiteY7" fmla="*/ 40841 h 40867"/>
              <a:gd name="connsiteX8" fmla="*/ 47594 w 61109"/>
              <a:gd name="connsiteY8" fmla="*/ 39401 h 40867"/>
              <a:gd name="connsiteX9" fmla="*/ 49499 w 61109"/>
              <a:gd name="connsiteY9" fmla="*/ 35204 h 40867"/>
              <a:gd name="connsiteX10" fmla="*/ 57464 w 61109"/>
              <a:gd name="connsiteY10" fmla="*/ 29449 h 40867"/>
              <a:gd name="connsiteX11" fmla="*/ 53624 w 61109"/>
              <a:gd name="connsiteY11" fmla="*/ 26188 h 40867"/>
              <a:gd name="connsiteX12" fmla="*/ 60412 w 61109"/>
              <a:gd name="connsiteY12" fmla="*/ 16953 h 40867"/>
              <a:gd name="connsiteX13" fmla="*/ 43287 w 61109"/>
              <a:gd name="connsiteY13" fmla="*/ 2395 h 40867"/>
              <a:gd name="connsiteX0" fmla="*/ 43287 w 62338"/>
              <a:gd name="connsiteY0" fmla="*/ 2395 h 40867"/>
              <a:gd name="connsiteX1" fmla="*/ 18627 w 62338"/>
              <a:gd name="connsiteY1" fmla="*/ 968 h 40867"/>
              <a:gd name="connsiteX2" fmla="*/ 439 w 62338"/>
              <a:gd name="connsiteY2" fmla="*/ 15833 h 40867"/>
              <a:gd name="connsiteX3" fmla="*/ 7513 w 62338"/>
              <a:gd name="connsiteY3" fmla="*/ 26107 h 40867"/>
              <a:gd name="connsiteX4" fmla="*/ 28129 w 62338"/>
              <a:gd name="connsiteY4" fmla="*/ 34335 h 40867"/>
              <a:gd name="connsiteX5" fmla="*/ 40006 w 62338"/>
              <a:gd name="connsiteY5" fmla="*/ 40780 h 40867"/>
              <a:gd name="connsiteX6" fmla="*/ 41835 w 62338"/>
              <a:gd name="connsiteY6" fmla="*/ 40867 h 40867"/>
              <a:gd name="connsiteX7" fmla="*/ 42835 w 62338"/>
              <a:gd name="connsiteY7" fmla="*/ 40841 h 40867"/>
              <a:gd name="connsiteX8" fmla="*/ 47594 w 62338"/>
              <a:gd name="connsiteY8" fmla="*/ 39401 h 40867"/>
              <a:gd name="connsiteX9" fmla="*/ 49499 w 62338"/>
              <a:gd name="connsiteY9" fmla="*/ 35204 h 40867"/>
              <a:gd name="connsiteX10" fmla="*/ 57464 w 62338"/>
              <a:gd name="connsiteY10" fmla="*/ 29449 h 40867"/>
              <a:gd name="connsiteX11" fmla="*/ 61854 w 62338"/>
              <a:gd name="connsiteY11" fmla="*/ 27407 h 40867"/>
              <a:gd name="connsiteX12" fmla="*/ 60412 w 62338"/>
              <a:gd name="connsiteY12" fmla="*/ 16953 h 40867"/>
              <a:gd name="connsiteX13" fmla="*/ 43287 w 62338"/>
              <a:gd name="connsiteY13" fmla="*/ 2395 h 40867"/>
              <a:gd name="connsiteX0" fmla="*/ 43287 w 62338"/>
              <a:gd name="connsiteY0" fmla="*/ 2395 h 41227"/>
              <a:gd name="connsiteX1" fmla="*/ 18627 w 62338"/>
              <a:gd name="connsiteY1" fmla="*/ 968 h 41227"/>
              <a:gd name="connsiteX2" fmla="*/ 439 w 62338"/>
              <a:gd name="connsiteY2" fmla="*/ 15833 h 41227"/>
              <a:gd name="connsiteX3" fmla="*/ 7513 w 62338"/>
              <a:gd name="connsiteY3" fmla="*/ 26107 h 41227"/>
              <a:gd name="connsiteX4" fmla="*/ 28129 w 62338"/>
              <a:gd name="connsiteY4" fmla="*/ 34335 h 41227"/>
              <a:gd name="connsiteX5" fmla="*/ 40006 w 62338"/>
              <a:gd name="connsiteY5" fmla="*/ 40780 h 41227"/>
              <a:gd name="connsiteX6" fmla="*/ 41835 w 62338"/>
              <a:gd name="connsiteY6" fmla="*/ 40867 h 41227"/>
              <a:gd name="connsiteX7" fmla="*/ 42835 w 62338"/>
              <a:gd name="connsiteY7" fmla="*/ 40841 h 41227"/>
              <a:gd name="connsiteX8" fmla="*/ 44851 w 62338"/>
              <a:gd name="connsiteY8" fmla="*/ 35743 h 41227"/>
              <a:gd name="connsiteX9" fmla="*/ 49499 w 62338"/>
              <a:gd name="connsiteY9" fmla="*/ 35204 h 41227"/>
              <a:gd name="connsiteX10" fmla="*/ 57464 w 62338"/>
              <a:gd name="connsiteY10" fmla="*/ 29449 h 41227"/>
              <a:gd name="connsiteX11" fmla="*/ 61854 w 62338"/>
              <a:gd name="connsiteY11" fmla="*/ 27407 h 41227"/>
              <a:gd name="connsiteX12" fmla="*/ 60412 w 62338"/>
              <a:gd name="connsiteY12" fmla="*/ 16953 h 41227"/>
              <a:gd name="connsiteX13" fmla="*/ 43287 w 62338"/>
              <a:gd name="connsiteY13" fmla="*/ 2395 h 41227"/>
              <a:gd name="connsiteX0" fmla="*/ 43287 w 62338"/>
              <a:gd name="connsiteY0" fmla="*/ 2395 h 41602"/>
              <a:gd name="connsiteX1" fmla="*/ 18627 w 62338"/>
              <a:gd name="connsiteY1" fmla="*/ 968 h 41602"/>
              <a:gd name="connsiteX2" fmla="*/ 439 w 62338"/>
              <a:gd name="connsiteY2" fmla="*/ 15833 h 41602"/>
              <a:gd name="connsiteX3" fmla="*/ 7513 w 62338"/>
              <a:gd name="connsiteY3" fmla="*/ 26107 h 41602"/>
              <a:gd name="connsiteX4" fmla="*/ 28129 w 62338"/>
              <a:gd name="connsiteY4" fmla="*/ 34335 h 41602"/>
              <a:gd name="connsiteX5" fmla="*/ 37568 w 62338"/>
              <a:gd name="connsiteY5" fmla="*/ 34074 h 41602"/>
              <a:gd name="connsiteX6" fmla="*/ 41835 w 62338"/>
              <a:gd name="connsiteY6" fmla="*/ 40867 h 41602"/>
              <a:gd name="connsiteX7" fmla="*/ 42835 w 62338"/>
              <a:gd name="connsiteY7" fmla="*/ 40841 h 41602"/>
              <a:gd name="connsiteX8" fmla="*/ 44851 w 62338"/>
              <a:gd name="connsiteY8" fmla="*/ 35743 h 41602"/>
              <a:gd name="connsiteX9" fmla="*/ 49499 w 62338"/>
              <a:gd name="connsiteY9" fmla="*/ 35204 h 41602"/>
              <a:gd name="connsiteX10" fmla="*/ 57464 w 62338"/>
              <a:gd name="connsiteY10" fmla="*/ 29449 h 41602"/>
              <a:gd name="connsiteX11" fmla="*/ 61854 w 62338"/>
              <a:gd name="connsiteY11" fmla="*/ 27407 h 41602"/>
              <a:gd name="connsiteX12" fmla="*/ 60412 w 62338"/>
              <a:gd name="connsiteY12" fmla="*/ 16953 h 41602"/>
              <a:gd name="connsiteX13" fmla="*/ 43287 w 62338"/>
              <a:gd name="connsiteY13" fmla="*/ 2395 h 41602"/>
              <a:gd name="connsiteX0" fmla="*/ 43287 w 62338"/>
              <a:gd name="connsiteY0" fmla="*/ 2395 h 40870"/>
              <a:gd name="connsiteX1" fmla="*/ 18627 w 62338"/>
              <a:gd name="connsiteY1" fmla="*/ 968 h 40870"/>
              <a:gd name="connsiteX2" fmla="*/ 439 w 62338"/>
              <a:gd name="connsiteY2" fmla="*/ 15833 h 40870"/>
              <a:gd name="connsiteX3" fmla="*/ 7513 w 62338"/>
              <a:gd name="connsiteY3" fmla="*/ 26107 h 40870"/>
              <a:gd name="connsiteX4" fmla="*/ 28129 w 62338"/>
              <a:gd name="connsiteY4" fmla="*/ 34335 h 40870"/>
              <a:gd name="connsiteX5" fmla="*/ 37568 w 62338"/>
              <a:gd name="connsiteY5" fmla="*/ 34074 h 40870"/>
              <a:gd name="connsiteX6" fmla="*/ 41835 w 62338"/>
              <a:gd name="connsiteY6" fmla="*/ 40867 h 40870"/>
              <a:gd name="connsiteX7" fmla="*/ 42225 w 62338"/>
              <a:gd name="connsiteY7" fmla="*/ 35050 h 40870"/>
              <a:gd name="connsiteX8" fmla="*/ 44851 w 62338"/>
              <a:gd name="connsiteY8" fmla="*/ 35743 h 40870"/>
              <a:gd name="connsiteX9" fmla="*/ 49499 w 62338"/>
              <a:gd name="connsiteY9" fmla="*/ 35204 h 40870"/>
              <a:gd name="connsiteX10" fmla="*/ 57464 w 62338"/>
              <a:gd name="connsiteY10" fmla="*/ 29449 h 40870"/>
              <a:gd name="connsiteX11" fmla="*/ 61854 w 62338"/>
              <a:gd name="connsiteY11" fmla="*/ 27407 h 40870"/>
              <a:gd name="connsiteX12" fmla="*/ 60412 w 62338"/>
              <a:gd name="connsiteY12" fmla="*/ 16953 h 40870"/>
              <a:gd name="connsiteX13" fmla="*/ 43287 w 62338"/>
              <a:gd name="connsiteY13" fmla="*/ 2395 h 40870"/>
              <a:gd name="connsiteX0" fmla="*/ 43287 w 62338"/>
              <a:gd name="connsiteY0" fmla="*/ 2395 h 35876"/>
              <a:gd name="connsiteX1" fmla="*/ 18627 w 62338"/>
              <a:gd name="connsiteY1" fmla="*/ 968 h 35876"/>
              <a:gd name="connsiteX2" fmla="*/ 439 w 62338"/>
              <a:gd name="connsiteY2" fmla="*/ 15833 h 35876"/>
              <a:gd name="connsiteX3" fmla="*/ 7513 w 62338"/>
              <a:gd name="connsiteY3" fmla="*/ 26107 h 35876"/>
              <a:gd name="connsiteX4" fmla="*/ 28129 w 62338"/>
              <a:gd name="connsiteY4" fmla="*/ 34335 h 35876"/>
              <a:gd name="connsiteX5" fmla="*/ 37568 w 62338"/>
              <a:gd name="connsiteY5" fmla="*/ 34074 h 35876"/>
              <a:gd name="connsiteX6" fmla="*/ 40006 w 62338"/>
              <a:gd name="connsiteY6" fmla="*/ 31723 h 35876"/>
              <a:gd name="connsiteX7" fmla="*/ 42225 w 62338"/>
              <a:gd name="connsiteY7" fmla="*/ 35050 h 35876"/>
              <a:gd name="connsiteX8" fmla="*/ 44851 w 62338"/>
              <a:gd name="connsiteY8" fmla="*/ 35743 h 35876"/>
              <a:gd name="connsiteX9" fmla="*/ 49499 w 62338"/>
              <a:gd name="connsiteY9" fmla="*/ 35204 h 35876"/>
              <a:gd name="connsiteX10" fmla="*/ 57464 w 62338"/>
              <a:gd name="connsiteY10" fmla="*/ 29449 h 35876"/>
              <a:gd name="connsiteX11" fmla="*/ 61854 w 62338"/>
              <a:gd name="connsiteY11" fmla="*/ 27407 h 35876"/>
              <a:gd name="connsiteX12" fmla="*/ 60412 w 62338"/>
              <a:gd name="connsiteY12" fmla="*/ 16953 h 35876"/>
              <a:gd name="connsiteX13" fmla="*/ 43287 w 62338"/>
              <a:gd name="connsiteY13" fmla="*/ 2395 h 3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338" h="35876" extrusionOk="0">
                <a:moveTo>
                  <a:pt x="43287" y="2395"/>
                </a:moveTo>
                <a:cubicBezTo>
                  <a:pt x="39459" y="871"/>
                  <a:pt x="25768" y="-1272"/>
                  <a:pt x="18627" y="968"/>
                </a:cubicBezTo>
                <a:cubicBezTo>
                  <a:pt x="11486" y="3208"/>
                  <a:pt x="2291" y="11643"/>
                  <a:pt x="439" y="15833"/>
                </a:cubicBezTo>
                <a:cubicBezTo>
                  <a:pt x="-1413" y="20023"/>
                  <a:pt x="2898" y="23023"/>
                  <a:pt x="7513" y="26107"/>
                </a:cubicBezTo>
                <a:cubicBezTo>
                  <a:pt x="12128" y="29191"/>
                  <a:pt x="23120" y="33007"/>
                  <a:pt x="28129" y="34335"/>
                </a:cubicBezTo>
                <a:cubicBezTo>
                  <a:pt x="33138" y="35663"/>
                  <a:pt x="35589" y="34509"/>
                  <a:pt x="37568" y="34074"/>
                </a:cubicBezTo>
                <a:cubicBezTo>
                  <a:pt x="39547" y="33639"/>
                  <a:pt x="39230" y="31560"/>
                  <a:pt x="40006" y="31723"/>
                </a:cubicBezTo>
                <a:cubicBezTo>
                  <a:pt x="40782" y="31886"/>
                  <a:pt x="41418" y="34380"/>
                  <a:pt x="42225" y="35050"/>
                </a:cubicBezTo>
                <a:cubicBezTo>
                  <a:pt x="43032" y="35720"/>
                  <a:pt x="43639" y="35717"/>
                  <a:pt x="44851" y="35743"/>
                </a:cubicBezTo>
                <a:cubicBezTo>
                  <a:pt x="46063" y="35769"/>
                  <a:pt x="47397" y="36253"/>
                  <a:pt x="49499" y="35204"/>
                </a:cubicBezTo>
                <a:cubicBezTo>
                  <a:pt x="51601" y="34155"/>
                  <a:pt x="55405" y="30749"/>
                  <a:pt x="57464" y="29449"/>
                </a:cubicBezTo>
                <a:cubicBezTo>
                  <a:pt x="59523" y="28149"/>
                  <a:pt x="62048" y="29838"/>
                  <a:pt x="61854" y="27407"/>
                </a:cubicBezTo>
                <a:cubicBezTo>
                  <a:pt x="61554" y="23655"/>
                  <a:pt x="63871" y="17839"/>
                  <a:pt x="60412" y="16953"/>
                </a:cubicBezTo>
                <a:cubicBezTo>
                  <a:pt x="59803" y="16797"/>
                  <a:pt x="56120" y="8491"/>
                  <a:pt x="43287" y="23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580;p39"/>
          <p:cNvSpPr txBox="1">
            <a:spLocks/>
          </p:cNvSpPr>
          <p:nvPr/>
        </p:nvSpPr>
        <p:spPr>
          <a:xfrm>
            <a:off x="3811433" y="3105338"/>
            <a:ext cx="5047500" cy="71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800" dirty="0"/>
              <a:t/>
            </a:r>
            <a:br>
              <a:rPr lang="en-US" sz="1800" dirty="0"/>
            </a:br>
            <a:r>
              <a:rPr lang="en-US" altLang="ko-KR" sz="1800" dirty="0"/>
              <a:t>UI </a:t>
            </a:r>
            <a:r>
              <a:rPr lang="ko-KR" altLang="en-US" sz="1800" dirty="0"/>
              <a:t>테스트 및 시나리오 설계</a:t>
            </a:r>
            <a:endParaRPr lang="en-US" sz="1800" dirty="0"/>
          </a:p>
        </p:txBody>
      </p:sp>
      <p:sp>
        <p:nvSpPr>
          <p:cNvPr id="16" name="직사각형 15"/>
          <p:cNvSpPr/>
          <p:nvPr/>
        </p:nvSpPr>
        <p:spPr>
          <a:xfrm>
            <a:off x="2273300" y="2184400"/>
            <a:ext cx="8123767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374900" y="2066831"/>
            <a:ext cx="812800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사용성테스트 계획서</a:t>
            </a:r>
          </a:p>
        </p:txBody>
      </p:sp>
    </p:spTree>
    <p:extLst>
      <p:ext uri="{BB962C8B-B14F-4D97-AF65-F5344CB8AC3E}">
        <p14:creationId xmlns:p14="http://schemas.microsoft.com/office/powerpoint/2010/main" val="379291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5;p5"/>
          <p:cNvSpPr/>
          <p:nvPr/>
        </p:nvSpPr>
        <p:spPr>
          <a:xfrm>
            <a:off x="10351144" y="6124772"/>
            <a:ext cx="1840856" cy="733229"/>
          </a:xfrm>
          <a:custGeom>
            <a:avLst/>
            <a:gdLst/>
            <a:ahLst/>
            <a:cxnLst/>
            <a:rect l="l" t="t" r="r" b="b"/>
            <a:pathLst>
              <a:path w="48716" h="19404" extrusionOk="0">
                <a:moveTo>
                  <a:pt x="48716" y="1"/>
                </a:moveTo>
                <a:cubicBezTo>
                  <a:pt x="44289" y="3195"/>
                  <a:pt x="39621" y="6196"/>
                  <a:pt x="34287" y="7162"/>
                </a:cubicBezTo>
                <a:cubicBezTo>
                  <a:pt x="32093" y="7559"/>
                  <a:pt x="29864" y="7596"/>
                  <a:pt x="27630" y="7596"/>
                </a:cubicBezTo>
                <a:cubicBezTo>
                  <a:pt x="27116" y="7596"/>
                  <a:pt x="26601" y="7594"/>
                  <a:pt x="26086" y="7594"/>
                </a:cubicBezTo>
                <a:cubicBezTo>
                  <a:pt x="25138" y="7594"/>
                  <a:pt x="24189" y="7601"/>
                  <a:pt x="23243" y="7639"/>
                </a:cubicBezTo>
                <a:cubicBezTo>
                  <a:pt x="15993" y="7930"/>
                  <a:pt x="8624" y="10235"/>
                  <a:pt x="3302" y="15164"/>
                </a:cubicBezTo>
                <a:cubicBezTo>
                  <a:pt x="1979" y="16389"/>
                  <a:pt x="783" y="17780"/>
                  <a:pt x="0" y="19403"/>
                </a:cubicBezTo>
                <a:lnTo>
                  <a:pt x="48716" y="19310"/>
                </a:lnTo>
                <a:lnTo>
                  <a:pt x="48716" y="1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56;p5"/>
          <p:cNvSpPr/>
          <p:nvPr/>
        </p:nvSpPr>
        <p:spPr>
          <a:xfrm rot="16200000" flipH="1">
            <a:off x="128996" y="-128996"/>
            <a:ext cx="526374" cy="784365"/>
          </a:xfrm>
          <a:custGeom>
            <a:avLst/>
            <a:gdLst/>
            <a:ahLst/>
            <a:cxnLst/>
            <a:rect l="l" t="t" r="r" b="b"/>
            <a:pathLst>
              <a:path w="4540" h="5740" extrusionOk="0">
                <a:moveTo>
                  <a:pt x="4217" y="0"/>
                </a:moveTo>
                <a:cubicBezTo>
                  <a:pt x="4454" y="1466"/>
                  <a:pt x="4405" y="3034"/>
                  <a:pt x="3377" y="4181"/>
                </a:cubicBezTo>
                <a:cubicBezTo>
                  <a:pt x="2821" y="4794"/>
                  <a:pt x="2054" y="5140"/>
                  <a:pt x="1266" y="5348"/>
                </a:cubicBezTo>
                <a:cubicBezTo>
                  <a:pt x="850" y="5459"/>
                  <a:pt x="424" y="5520"/>
                  <a:pt x="0" y="5581"/>
                </a:cubicBezTo>
                <a:lnTo>
                  <a:pt x="0" y="5740"/>
                </a:lnTo>
                <a:cubicBezTo>
                  <a:pt x="62" y="5732"/>
                  <a:pt x="119" y="5724"/>
                  <a:pt x="176" y="5715"/>
                </a:cubicBezTo>
                <a:cubicBezTo>
                  <a:pt x="584" y="5655"/>
                  <a:pt x="988" y="5577"/>
                  <a:pt x="1385" y="5471"/>
                </a:cubicBezTo>
                <a:cubicBezTo>
                  <a:pt x="2148" y="5259"/>
                  <a:pt x="2891" y="4916"/>
                  <a:pt x="3437" y="4328"/>
                </a:cubicBezTo>
                <a:cubicBezTo>
                  <a:pt x="4006" y="3724"/>
                  <a:pt x="4324" y="2923"/>
                  <a:pt x="4438" y="2111"/>
                </a:cubicBezTo>
                <a:cubicBezTo>
                  <a:pt x="4540" y="1408"/>
                  <a:pt x="4491" y="698"/>
                  <a:pt x="4377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7;p5"/>
          <p:cNvSpPr/>
          <p:nvPr/>
        </p:nvSpPr>
        <p:spPr>
          <a:xfrm rot="16200000" flipH="1">
            <a:off x="153960" y="-153960"/>
            <a:ext cx="928344" cy="1236263"/>
          </a:xfrm>
          <a:custGeom>
            <a:avLst/>
            <a:gdLst/>
            <a:ahLst/>
            <a:cxnLst/>
            <a:rect l="l" t="t" r="r" b="b"/>
            <a:pathLst>
              <a:path w="8007" h="9047" extrusionOk="0">
                <a:moveTo>
                  <a:pt x="7467" y="0"/>
                </a:moveTo>
                <a:cubicBezTo>
                  <a:pt x="7712" y="865"/>
                  <a:pt x="7822" y="1768"/>
                  <a:pt x="7782" y="2666"/>
                </a:cubicBezTo>
                <a:cubicBezTo>
                  <a:pt x="7724" y="3842"/>
                  <a:pt x="7394" y="5026"/>
                  <a:pt x="6695" y="5989"/>
                </a:cubicBezTo>
                <a:cubicBezTo>
                  <a:pt x="5896" y="7091"/>
                  <a:pt x="4679" y="7716"/>
                  <a:pt x="3401" y="8100"/>
                </a:cubicBezTo>
                <a:cubicBezTo>
                  <a:pt x="2286" y="8434"/>
                  <a:pt x="1127" y="8606"/>
                  <a:pt x="0" y="8892"/>
                </a:cubicBezTo>
                <a:lnTo>
                  <a:pt x="0" y="9047"/>
                </a:lnTo>
                <a:cubicBezTo>
                  <a:pt x="1082" y="8770"/>
                  <a:pt x="2193" y="8598"/>
                  <a:pt x="3266" y="8291"/>
                </a:cubicBezTo>
                <a:cubicBezTo>
                  <a:pt x="4540" y="7933"/>
                  <a:pt x="5781" y="7353"/>
                  <a:pt x="6634" y="6307"/>
                </a:cubicBezTo>
                <a:cubicBezTo>
                  <a:pt x="7381" y="5397"/>
                  <a:pt x="7782" y="4250"/>
                  <a:pt x="7900" y="3087"/>
                </a:cubicBezTo>
                <a:cubicBezTo>
                  <a:pt x="8006" y="2054"/>
                  <a:pt x="7900" y="1001"/>
                  <a:pt x="7622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8;p5"/>
          <p:cNvSpPr/>
          <p:nvPr/>
        </p:nvSpPr>
        <p:spPr>
          <a:xfrm rot="16200000" flipH="1">
            <a:off x="232128" y="-232129"/>
            <a:ext cx="1337733" cy="1801990"/>
          </a:xfrm>
          <a:custGeom>
            <a:avLst/>
            <a:gdLst/>
            <a:ahLst/>
            <a:cxnLst/>
            <a:rect l="l" t="t" r="r" b="b"/>
            <a:pathLst>
              <a:path w="11538" h="13187" extrusionOk="0">
                <a:moveTo>
                  <a:pt x="10565" y="0"/>
                </a:moveTo>
                <a:cubicBezTo>
                  <a:pt x="11129" y="1061"/>
                  <a:pt x="11349" y="2303"/>
                  <a:pt x="11256" y="3503"/>
                </a:cubicBezTo>
                <a:cubicBezTo>
                  <a:pt x="11117" y="5259"/>
                  <a:pt x="10284" y="6879"/>
                  <a:pt x="9125" y="8182"/>
                </a:cubicBezTo>
                <a:cubicBezTo>
                  <a:pt x="7871" y="9586"/>
                  <a:pt x="6271" y="10611"/>
                  <a:pt x="4573" y="11390"/>
                </a:cubicBezTo>
                <a:cubicBezTo>
                  <a:pt x="3642" y="11815"/>
                  <a:pt x="2678" y="12170"/>
                  <a:pt x="1707" y="12497"/>
                </a:cubicBezTo>
                <a:cubicBezTo>
                  <a:pt x="1144" y="12685"/>
                  <a:pt x="571" y="12852"/>
                  <a:pt x="0" y="13032"/>
                </a:cubicBezTo>
                <a:lnTo>
                  <a:pt x="0" y="13186"/>
                </a:lnTo>
                <a:cubicBezTo>
                  <a:pt x="539" y="13019"/>
                  <a:pt x="1082" y="12856"/>
                  <a:pt x="1621" y="12681"/>
                </a:cubicBezTo>
                <a:cubicBezTo>
                  <a:pt x="2576" y="12366"/>
                  <a:pt x="3524" y="12023"/>
                  <a:pt x="4442" y="11611"/>
                </a:cubicBezTo>
                <a:cubicBezTo>
                  <a:pt x="6156" y="10848"/>
                  <a:pt x="7782" y="9843"/>
                  <a:pt x="9071" y="8459"/>
                </a:cubicBezTo>
                <a:cubicBezTo>
                  <a:pt x="10243" y="7202"/>
                  <a:pt x="11125" y="5638"/>
                  <a:pt x="11358" y="3916"/>
                </a:cubicBezTo>
                <a:cubicBezTo>
                  <a:pt x="11537" y="2593"/>
                  <a:pt x="11349" y="1193"/>
                  <a:pt x="10737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9;p5"/>
          <p:cNvSpPr/>
          <p:nvPr/>
        </p:nvSpPr>
        <p:spPr>
          <a:xfrm>
            <a:off x="-2043725" y="5707242"/>
            <a:ext cx="3362050" cy="1665525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1;p5"/>
          <p:cNvSpPr/>
          <p:nvPr/>
        </p:nvSpPr>
        <p:spPr>
          <a:xfrm>
            <a:off x="7078929" y="6512960"/>
            <a:ext cx="290125" cy="241775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2;p5"/>
          <p:cNvSpPr/>
          <p:nvPr/>
        </p:nvSpPr>
        <p:spPr>
          <a:xfrm rot="18900000">
            <a:off x="-1352189" y="2576767"/>
            <a:ext cx="2907575" cy="2189225"/>
          </a:xfrm>
          <a:custGeom>
            <a:avLst/>
            <a:gdLst/>
            <a:ahLst/>
            <a:cxnLst/>
            <a:rect l="l" t="t" r="r" b="b"/>
            <a:pathLst>
              <a:path w="91204" h="68671" extrusionOk="0">
                <a:moveTo>
                  <a:pt x="56246" y="0"/>
                </a:moveTo>
                <a:cubicBezTo>
                  <a:pt x="46995" y="0"/>
                  <a:pt x="37746" y="803"/>
                  <a:pt x="28633" y="2401"/>
                </a:cubicBezTo>
                <a:cubicBezTo>
                  <a:pt x="21361" y="3677"/>
                  <a:pt x="13674" y="5750"/>
                  <a:pt x="8867" y="11358"/>
                </a:cubicBezTo>
                <a:cubicBezTo>
                  <a:pt x="5768" y="14973"/>
                  <a:pt x="4241" y="19657"/>
                  <a:pt x="3113" y="24285"/>
                </a:cubicBezTo>
                <a:cubicBezTo>
                  <a:pt x="2016" y="28780"/>
                  <a:pt x="1229" y="33352"/>
                  <a:pt x="755" y="37953"/>
                </a:cubicBezTo>
                <a:cubicBezTo>
                  <a:pt x="1" y="45270"/>
                  <a:pt x="1016" y="51523"/>
                  <a:pt x="5237" y="57599"/>
                </a:cubicBezTo>
                <a:cubicBezTo>
                  <a:pt x="9588" y="63865"/>
                  <a:pt x="17019" y="68447"/>
                  <a:pt x="24726" y="68664"/>
                </a:cubicBezTo>
                <a:cubicBezTo>
                  <a:pt x="24894" y="68668"/>
                  <a:pt x="25062" y="68671"/>
                  <a:pt x="25231" y="68671"/>
                </a:cubicBezTo>
                <a:cubicBezTo>
                  <a:pt x="30937" y="68671"/>
                  <a:pt x="36669" y="66004"/>
                  <a:pt x="40303" y="61708"/>
                </a:cubicBezTo>
                <a:cubicBezTo>
                  <a:pt x="41924" y="59788"/>
                  <a:pt x="43128" y="57543"/>
                  <a:pt x="43727" y="55066"/>
                </a:cubicBezTo>
                <a:cubicBezTo>
                  <a:pt x="44361" y="52438"/>
                  <a:pt x="44332" y="49702"/>
                  <a:pt x="44354" y="46997"/>
                </a:cubicBezTo>
                <a:cubicBezTo>
                  <a:pt x="44393" y="41853"/>
                  <a:pt x="44992" y="35973"/>
                  <a:pt x="49154" y="32948"/>
                </a:cubicBezTo>
                <a:cubicBezTo>
                  <a:pt x="52116" y="30793"/>
                  <a:pt x="56593" y="30355"/>
                  <a:pt x="58196" y="27062"/>
                </a:cubicBezTo>
                <a:cubicBezTo>
                  <a:pt x="59303" y="24788"/>
                  <a:pt x="59697" y="22486"/>
                  <a:pt x="62467" y="21600"/>
                </a:cubicBezTo>
                <a:cubicBezTo>
                  <a:pt x="63291" y="21337"/>
                  <a:pt x="64180" y="21254"/>
                  <a:pt x="65096" y="21254"/>
                </a:cubicBezTo>
                <a:cubicBezTo>
                  <a:pt x="66680" y="21254"/>
                  <a:pt x="68346" y="21503"/>
                  <a:pt x="69893" y="21503"/>
                </a:cubicBezTo>
                <a:cubicBezTo>
                  <a:pt x="70242" y="21503"/>
                  <a:pt x="70585" y="21490"/>
                  <a:pt x="70919" y="21459"/>
                </a:cubicBezTo>
                <a:cubicBezTo>
                  <a:pt x="77125" y="20888"/>
                  <a:pt x="83114" y="18092"/>
                  <a:pt x="87503" y="13664"/>
                </a:cubicBezTo>
                <a:cubicBezTo>
                  <a:pt x="88933" y="12224"/>
                  <a:pt x="90229" y="10552"/>
                  <a:pt x="90717" y="8583"/>
                </a:cubicBezTo>
                <a:cubicBezTo>
                  <a:pt x="91203" y="6615"/>
                  <a:pt x="90710" y="4299"/>
                  <a:pt x="89095" y="3069"/>
                </a:cubicBezTo>
                <a:cubicBezTo>
                  <a:pt x="88252" y="2425"/>
                  <a:pt x="87200" y="2133"/>
                  <a:pt x="86170" y="1887"/>
                </a:cubicBezTo>
                <a:cubicBezTo>
                  <a:pt x="80745" y="599"/>
                  <a:pt x="74761" y="978"/>
                  <a:pt x="69177" y="525"/>
                </a:cubicBezTo>
                <a:cubicBezTo>
                  <a:pt x="64876" y="175"/>
                  <a:pt x="60561" y="0"/>
                  <a:pt x="5624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3;p5"/>
          <p:cNvSpPr/>
          <p:nvPr/>
        </p:nvSpPr>
        <p:spPr>
          <a:xfrm rot="8225514">
            <a:off x="3730692" y="6603590"/>
            <a:ext cx="466194" cy="508823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64;p5"/>
          <p:cNvSpPr/>
          <p:nvPr/>
        </p:nvSpPr>
        <p:spPr>
          <a:xfrm flipH="1">
            <a:off x="10742991" y="-479465"/>
            <a:ext cx="2745205" cy="235366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65;p5"/>
          <p:cNvSpPr/>
          <p:nvPr/>
        </p:nvSpPr>
        <p:spPr>
          <a:xfrm>
            <a:off x="339227" y="3097246"/>
            <a:ext cx="687886" cy="573249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65;p5"/>
          <p:cNvSpPr/>
          <p:nvPr/>
        </p:nvSpPr>
        <p:spPr>
          <a:xfrm>
            <a:off x="5232400" y="-715980"/>
            <a:ext cx="1950439" cy="130660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61;p5"/>
          <p:cNvSpPr/>
          <p:nvPr/>
        </p:nvSpPr>
        <p:spPr>
          <a:xfrm>
            <a:off x="5087337" y="77797"/>
            <a:ext cx="290125" cy="241775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61;p5"/>
          <p:cNvSpPr/>
          <p:nvPr/>
        </p:nvSpPr>
        <p:spPr>
          <a:xfrm rot="9934656">
            <a:off x="5248163" y="355545"/>
            <a:ext cx="171450" cy="148288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6032;p57"/>
          <p:cNvSpPr/>
          <p:nvPr/>
        </p:nvSpPr>
        <p:spPr>
          <a:xfrm>
            <a:off x="8343253" y="1219595"/>
            <a:ext cx="2915879" cy="2262046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60" name="Google Shape;6036;p57"/>
          <p:cNvSpPr txBox="1"/>
          <p:nvPr/>
        </p:nvSpPr>
        <p:spPr>
          <a:xfrm>
            <a:off x="4728808" y="4135956"/>
            <a:ext cx="2851137" cy="2068537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로그인 </a:t>
            </a:r>
            <a:r>
              <a:rPr lang="en-US" altLang="ko-KR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 위치를 바로 찾을 수 </a:t>
            </a:r>
            <a:r>
              <a:rPr lang="ko-KR" altLang="en-US" sz="1100" dirty="0" smtClean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있게 된다</a:t>
            </a:r>
            <a:r>
              <a:rPr lang="en-US" altLang="ko-KR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 시 편의성 제공</a:t>
            </a:r>
            <a:endParaRPr lang="en-US" altLang="ko-KR" sz="11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10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1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고객분야 편의성 제공</a:t>
            </a:r>
            <a:endParaRPr sz="11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2" name="Google Shape;6040;p57"/>
          <p:cNvSpPr txBox="1"/>
          <p:nvPr/>
        </p:nvSpPr>
        <p:spPr>
          <a:xfrm>
            <a:off x="4728809" y="3677757"/>
            <a:ext cx="2851136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사용성 평가 목표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1734376" y="578023"/>
            <a:ext cx="3394575" cy="5164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/>
          <p:cNvSpPr txBox="1"/>
          <p:nvPr/>
        </p:nvSpPr>
        <p:spPr>
          <a:xfrm>
            <a:off x="1835976" y="460454"/>
            <a:ext cx="3396344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목표와 기대효과</a:t>
            </a:r>
          </a:p>
        </p:txBody>
      </p:sp>
      <p:sp>
        <p:nvSpPr>
          <p:cNvPr id="64" name="Google Shape;6036;p57"/>
          <p:cNvSpPr txBox="1"/>
          <p:nvPr/>
        </p:nvSpPr>
        <p:spPr>
          <a:xfrm>
            <a:off x="1045048" y="4145193"/>
            <a:ext cx="3277823" cy="2068536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로그인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 부분과 로고의 위치가 바뀌어 유저들에게 좀 더 찾기 쉽게 된다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회원가입을 진행 시 어디가 잘못되었는지 정확히 명시하여 유저들의 불편을 최소화 하게 된다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marL="171450" indent="-171450"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10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고객분야 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대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 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문의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,FAQ 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페이지를 만들어 문제 발생시 유저의 불편을 최소화 시킨다</a:t>
            </a:r>
            <a:r>
              <a:rPr lang="en-US" altLang="ko-KR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r>
              <a:rPr lang="ko-KR" altLang="en-US" sz="105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endParaRPr sz="105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65" name="Google Shape;6040;p57"/>
          <p:cNvSpPr txBox="1"/>
          <p:nvPr/>
        </p:nvSpPr>
        <p:spPr>
          <a:xfrm>
            <a:off x="1045049" y="3686993"/>
            <a:ext cx="3277822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기대 효과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02" name="Google Shape;6036;p57"/>
          <p:cNvSpPr txBox="1"/>
          <p:nvPr/>
        </p:nvSpPr>
        <p:spPr>
          <a:xfrm>
            <a:off x="7730578" y="4118843"/>
            <a:ext cx="4245441" cy="2085650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71450" indent="-171450">
              <a:spcBef>
                <a:spcPts val="100"/>
              </a:spcBef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제이콥 닐슨의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10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가지 휴리스틱 중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2,9,10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위반</a:t>
            </a:r>
            <a:endParaRPr lang="en-US" altLang="ko-KR" sz="7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71450" indent="-171450">
              <a:spcBef>
                <a:spcPts val="100"/>
              </a:spcBef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인체학적 으로 볼 때 사람의 눈은 책이나 글을 읽으면서 왼쪽에서 오른쪽으로 갈수록 집중되는 현상을 보인다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로그인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비밀번호 찾기가 왼쪽에 있는 것보다는 오른쪽에 있는 것이 좋고 로고는 왼쪽에 있는게 좋다</a:t>
            </a:r>
            <a:r>
              <a:rPr lang="en-US" altLang="ko-KR" sz="700" dirty="0" smtClean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marL="171450" indent="-171450">
              <a:spcBef>
                <a:spcPts val="100"/>
              </a:spcBef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700" dirty="0" smtClean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9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회원가입을 입력하는 창에서 사용자에게 어떤 오류가 생기는지 정확히 제시해주지 못하는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(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예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아이디 입력이 잘못되었다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비밀번호 입력이 잘못되었다 등이 미약하다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.)</a:t>
            </a:r>
          </a:p>
          <a:p>
            <a:pPr marL="171450" indent="-171450">
              <a:spcBef>
                <a:spcPts val="100"/>
              </a:spcBef>
              <a:spcAft>
                <a:spcPts val="2133"/>
              </a:spcAft>
              <a:buClr>
                <a:schemeClr val="hlink"/>
              </a:buClr>
              <a:buSzPts val="1100"/>
              <a:buFont typeface="Wingdings" panose="05000000000000000000" pitchFamily="2" charset="2"/>
              <a:buChar char="l"/>
            </a:pP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10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번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고객지원 분야에서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1:1 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문의가 </a:t>
            </a:r>
            <a:r>
              <a:rPr lang="ko-KR" altLang="en-US" sz="700" dirty="0" err="1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미구현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되어있어 고객의 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A/S</a:t>
            </a:r>
            <a:r>
              <a:rPr lang="ko-KR" altLang="en-US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가 불가능한 부분이 있다</a:t>
            </a:r>
            <a:r>
              <a:rPr lang="en-US" altLang="ko-KR" sz="700" dirty="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algn="ctr">
              <a:spcAft>
                <a:spcPts val="2133"/>
              </a:spcAft>
              <a:buClr>
                <a:schemeClr val="hlink"/>
              </a:buClr>
              <a:buSzPts val="1100"/>
            </a:pPr>
            <a:endParaRPr sz="1100" dirty="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03" name="Google Shape;6040;p57"/>
          <p:cNvSpPr txBox="1"/>
          <p:nvPr/>
        </p:nvSpPr>
        <p:spPr>
          <a:xfrm>
            <a:off x="7730579" y="3660644"/>
            <a:ext cx="4245440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ko-KR" altLang="en-US" sz="1400" smtClean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휴 리 트 릭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07" name="Google Shape;6040;p57"/>
          <p:cNvSpPr txBox="1"/>
          <p:nvPr/>
        </p:nvSpPr>
        <p:spPr>
          <a:xfrm>
            <a:off x="8343253" y="1222147"/>
            <a:ext cx="2915879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14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10</a:t>
            </a:r>
            <a:r>
              <a:rPr lang="ko-KR" altLang="en-US" sz="14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번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23" y="1663986"/>
            <a:ext cx="2921011" cy="181281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680" y="1680346"/>
            <a:ext cx="2915880" cy="1801295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251" y="1682898"/>
            <a:ext cx="2915881" cy="1806920"/>
          </a:xfrm>
          <a:prstGeom prst="rect">
            <a:avLst/>
          </a:prstGeom>
        </p:spPr>
      </p:pic>
      <p:sp>
        <p:nvSpPr>
          <p:cNvPr id="34" name="Google Shape;6032;p57"/>
          <p:cNvSpPr/>
          <p:nvPr/>
        </p:nvSpPr>
        <p:spPr>
          <a:xfrm>
            <a:off x="1095456" y="1214757"/>
            <a:ext cx="2915879" cy="2262046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5" name="Google Shape;6040;p57"/>
          <p:cNvSpPr txBox="1"/>
          <p:nvPr/>
        </p:nvSpPr>
        <p:spPr>
          <a:xfrm>
            <a:off x="1095456" y="1217309"/>
            <a:ext cx="2915879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1400" dirty="0" smtClean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2</a:t>
            </a:r>
            <a:r>
              <a:rPr lang="ko-KR" altLang="en-US" sz="1400" dirty="0" smtClean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번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6" name="Google Shape;6032;p57"/>
          <p:cNvSpPr/>
          <p:nvPr/>
        </p:nvSpPr>
        <p:spPr>
          <a:xfrm>
            <a:off x="4751681" y="1219595"/>
            <a:ext cx="2915879" cy="2262046"/>
          </a:xfrm>
          <a:prstGeom prst="rect">
            <a:avLst/>
          </a:prstGeom>
          <a:noFill/>
          <a:ln w="9525" cap="flat" cmpd="sng">
            <a:solidFill>
              <a:srgbClr val="5B9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7" name="Google Shape;6040;p57"/>
          <p:cNvSpPr txBox="1"/>
          <p:nvPr/>
        </p:nvSpPr>
        <p:spPr>
          <a:xfrm>
            <a:off x="4751681" y="1222147"/>
            <a:ext cx="2915879" cy="4581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-KR" sz="1400" dirty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9</a:t>
            </a:r>
            <a:r>
              <a:rPr lang="ko-KR" altLang="en-US" sz="1400" dirty="0" smtClean="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번</a:t>
            </a:r>
            <a:endParaRPr sz="1400" dirty="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  <p:extLst>
      <p:ext uri="{BB962C8B-B14F-4D97-AF65-F5344CB8AC3E}">
        <p14:creationId xmlns:p14="http://schemas.microsoft.com/office/powerpoint/2010/main" val="170740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4423;p21"/>
          <p:cNvSpPr/>
          <p:nvPr/>
        </p:nvSpPr>
        <p:spPr>
          <a:xfrm rot="2700000" flipH="1">
            <a:off x="10041408" y="2050227"/>
            <a:ext cx="3460180" cy="2956343"/>
          </a:xfrm>
          <a:custGeom>
            <a:avLst/>
            <a:gdLst/>
            <a:ahLst/>
            <a:cxnLst/>
            <a:rect l="l" t="t" r="r" b="b"/>
            <a:pathLst>
              <a:path w="91204" h="68671" extrusionOk="0">
                <a:moveTo>
                  <a:pt x="56246" y="0"/>
                </a:moveTo>
                <a:cubicBezTo>
                  <a:pt x="46995" y="0"/>
                  <a:pt x="37746" y="803"/>
                  <a:pt x="28633" y="2401"/>
                </a:cubicBezTo>
                <a:cubicBezTo>
                  <a:pt x="21361" y="3677"/>
                  <a:pt x="13674" y="5750"/>
                  <a:pt x="8867" y="11358"/>
                </a:cubicBezTo>
                <a:cubicBezTo>
                  <a:pt x="5768" y="14973"/>
                  <a:pt x="4241" y="19657"/>
                  <a:pt x="3113" y="24285"/>
                </a:cubicBezTo>
                <a:cubicBezTo>
                  <a:pt x="2016" y="28780"/>
                  <a:pt x="1229" y="33352"/>
                  <a:pt x="755" y="37953"/>
                </a:cubicBezTo>
                <a:cubicBezTo>
                  <a:pt x="1" y="45270"/>
                  <a:pt x="1016" y="51523"/>
                  <a:pt x="5237" y="57599"/>
                </a:cubicBezTo>
                <a:cubicBezTo>
                  <a:pt x="9588" y="63865"/>
                  <a:pt x="17019" y="68447"/>
                  <a:pt x="24726" y="68664"/>
                </a:cubicBezTo>
                <a:cubicBezTo>
                  <a:pt x="24894" y="68668"/>
                  <a:pt x="25062" y="68671"/>
                  <a:pt x="25231" y="68671"/>
                </a:cubicBezTo>
                <a:cubicBezTo>
                  <a:pt x="30937" y="68671"/>
                  <a:pt x="36669" y="66004"/>
                  <a:pt x="40303" y="61708"/>
                </a:cubicBezTo>
                <a:cubicBezTo>
                  <a:pt x="41924" y="59788"/>
                  <a:pt x="43128" y="57543"/>
                  <a:pt x="43727" y="55066"/>
                </a:cubicBezTo>
                <a:cubicBezTo>
                  <a:pt x="44361" y="52438"/>
                  <a:pt x="44332" y="49702"/>
                  <a:pt x="44354" y="46997"/>
                </a:cubicBezTo>
                <a:cubicBezTo>
                  <a:pt x="44393" y="41853"/>
                  <a:pt x="44992" y="35973"/>
                  <a:pt x="49154" y="32948"/>
                </a:cubicBezTo>
                <a:cubicBezTo>
                  <a:pt x="52116" y="30793"/>
                  <a:pt x="56593" y="30355"/>
                  <a:pt x="58196" y="27062"/>
                </a:cubicBezTo>
                <a:cubicBezTo>
                  <a:pt x="59303" y="24788"/>
                  <a:pt x="59697" y="22486"/>
                  <a:pt x="62467" y="21600"/>
                </a:cubicBezTo>
                <a:cubicBezTo>
                  <a:pt x="63291" y="21337"/>
                  <a:pt x="64180" y="21254"/>
                  <a:pt x="65096" y="21254"/>
                </a:cubicBezTo>
                <a:cubicBezTo>
                  <a:pt x="66680" y="21254"/>
                  <a:pt x="68346" y="21503"/>
                  <a:pt x="69893" y="21503"/>
                </a:cubicBezTo>
                <a:cubicBezTo>
                  <a:pt x="70242" y="21503"/>
                  <a:pt x="70585" y="21490"/>
                  <a:pt x="70919" y="21459"/>
                </a:cubicBezTo>
                <a:cubicBezTo>
                  <a:pt x="77125" y="20888"/>
                  <a:pt x="83114" y="18092"/>
                  <a:pt x="87503" y="13664"/>
                </a:cubicBezTo>
                <a:cubicBezTo>
                  <a:pt x="88933" y="12224"/>
                  <a:pt x="90229" y="10552"/>
                  <a:pt x="90717" y="8583"/>
                </a:cubicBezTo>
                <a:cubicBezTo>
                  <a:pt x="91203" y="6615"/>
                  <a:pt x="90710" y="4299"/>
                  <a:pt x="89095" y="3069"/>
                </a:cubicBezTo>
                <a:cubicBezTo>
                  <a:pt x="88252" y="2425"/>
                  <a:pt x="87200" y="2133"/>
                  <a:pt x="86170" y="1887"/>
                </a:cubicBezTo>
                <a:cubicBezTo>
                  <a:pt x="80745" y="599"/>
                  <a:pt x="74761" y="978"/>
                  <a:pt x="69177" y="525"/>
                </a:cubicBezTo>
                <a:cubicBezTo>
                  <a:pt x="64876" y="175"/>
                  <a:pt x="60561" y="0"/>
                  <a:pt x="5624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421;p21"/>
          <p:cNvSpPr/>
          <p:nvPr/>
        </p:nvSpPr>
        <p:spPr>
          <a:xfrm flipH="1">
            <a:off x="10007600" y="5801642"/>
            <a:ext cx="4032482" cy="1665525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418;p21"/>
          <p:cNvSpPr/>
          <p:nvPr/>
        </p:nvSpPr>
        <p:spPr>
          <a:xfrm rot="5400000">
            <a:off x="11618121" y="-207415"/>
            <a:ext cx="366463" cy="781293"/>
          </a:xfrm>
          <a:custGeom>
            <a:avLst/>
            <a:gdLst/>
            <a:ahLst/>
            <a:cxnLst/>
            <a:rect l="l" t="t" r="r" b="b"/>
            <a:pathLst>
              <a:path w="4540" h="5740" extrusionOk="0">
                <a:moveTo>
                  <a:pt x="4217" y="0"/>
                </a:moveTo>
                <a:cubicBezTo>
                  <a:pt x="4454" y="1466"/>
                  <a:pt x="4405" y="3034"/>
                  <a:pt x="3377" y="4181"/>
                </a:cubicBezTo>
                <a:cubicBezTo>
                  <a:pt x="2821" y="4794"/>
                  <a:pt x="2054" y="5140"/>
                  <a:pt x="1266" y="5348"/>
                </a:cubicBezTo>
                <a:cubicBezTo>
                  <a:pt x="850" y="5459"/>
                  <a:pt x="424" y="5520"/>
                  <a:pt x="0" y="5581"/>
                </a:cubicBezTo>
                <a:lnTo>
                  <a:pt x="0" y="5740"/>
                </a:lnTo>
                <a:cubicBezTo>
                  <a:pt x="62" y="5732"/>
                  <a:pt x="119" y="5724"/>
                  <a:pt x="176" y="5715"/>
                </a:cubicBezTo>
                <a:cubicBezTo>
                  <a:pt x="584" y="5655"/>
                  <a:pt x="988" y="5577"/>
                  <a:pt x="1385" y="5471"/>
                </a:cubicBezTo>
                <a:cubicBezTo>
                  <a:pt x="2148" y="5259"/>
                  <a:pt x="2891" y="4916"/>
                  <a:pt x="3437" y="4328"/>
                </a:cubicBezTo>
                <a:cubicBezTo>
                  <a:pt x="4006" y="3724"/>
                  <a:pt x="4324" y="2923"/>
                  <a:pt x="4438" y="2111"/>
                </a:cubicBezTo>
                <a:cubicBezTo>
                  <a:pt x="4540" y="1408"/>
                  <a:pt x="4491" y="698"/>
                  <a:pt x="437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419;p21"/>
          <p:cNvSpPr/>
          <p:nvPr/>
        </p:nvSpPr>
        <p:spPr>
          <a:xfrm rot="5400000">
            <a:off x="11253131" y="-292553"/>
            <a:ext cx="646315" cy="1231422"/>
          </a:xfrm>
          <a:custGeom>
            <a:avLst/>
            <a:gdLst/>
            <a:ahLst/>
            <a:cxnLst/>
            <a:rect l="l" t="t" r="r" b="b"/>
            <a:pathLst>
              <a:path w="8007" h="9047" extrusionOk="0">
                <a:moveTo>
                  <a:pt x="7467" y="0"/>
                </a:moveTo>
                <a:cubicBezTo>
                  <a:pt x="7712" y="865"/>
                  <a:pt x="7822" y="1768"/>
                  <a:pt x="7782" y="2666"/>
                </a:cubicBezTo>
                <a:cubicBezTo>
                  <a:pt x="7724" y="3842"/>
                  <a:pt x="7394" y="5026"/>
                  <a:pt x="6695" y="5989"/>
                </a:cubicBezTo>
                <a:cubicBezTo>
                  <a:pt x="5896" y="7091"/>
                  <a:pt x="4679" y="7716"/>
                  <a:pt x="3401" y="8100"/>
                </a:cubicBezTo>
                <a:cubicBezTo>
                  <a:pt x="2286" y="8434"/>
                  <a:pt x="1127" y="8606"/>
                  <a:pt x="0" y="8892"/>
                </a:cubicBezTo>
                <a:lnTo>
                  <a:pt x="0" y="9047"/>
                </a:lnTo>
                <a:cubicBezTo>
                  <a:pt x="1082" y="8770"/>
                  <a:pt x="2193" y="8598"/>
                  <a:pt x="3266" y="8291"/>
                </a:cubicBezTo>
                <a:cubicBezTo>
                  <a:pt x="4540" y="7933"/>
                  <a:pt x="5781" y="7353"/>
                  <a:pt x="6634" y="6307"/>
                </a:cubicBezTo>
                <a:cubicBezTo>
                  <a:pt x="7381" y="5397"/>
                  <a:pt x="7782" y="4250"/>
                  <a:pt x="7900" y="3087"/>
                </a:cubicBezTo>
                <a:cubicBezTo>
                  <a:pt x="8006" y="2054"/>
                  <a:pt x="7900" y="1001"/>
                  <a:pt x="7622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420;p21"/>
          <p:cNvSpPr/>
          <p:nvPr/>
        </p:nvSpPr>
        <p:spPr>
          <a:xfrm rot="5400000">
            <a:off x="10828867" y="-431801"/>
            <a:ext cx="931333" cy="1794933"/>
          </a:xfrm>
          <a:custGeom>
            <a:avLst/>
            <a:gdLst/>
            <a:ahLst/>
            <a:cxnLst/>
            <a:rect l="l" t="t" r="r" b="b"/>
            <a:pathLst>
              <a:path w="11538" h="13187" extrusionOk="0">
                <a:moveTo>
                  <a:pt x="10565" y="0"/>
                </a:moveTo>
                <a:cubicBezTo>
                  <a:pt x="11129" y="1061"/>
                  <a:pt x="11349" y="2303"/>
                  <a:pt x="11256" y="3503"/>
                </a:cubicBezTo>
                <a:cubicBezTo>
                  <a:pt x="11117" y="5259"/>
                  <a:pt x="10284" y="6879"/>
                  <a:pt x="9125" y="8182"/>
                </a:cubicBezTo>
                <a:cubicBezTo>
                  <a:pt x="7871" y="9586"/>
                  <a:pt x="6271" y="10611"/>
                  <a:pt x="4573" y="11390"/>
                </a:cubicBezTo>
                <a:cubicBezTo>
                  <a:pt x="3642" y="11815"/>
                  <a:pt x="2678" y="12170"/>
                  <a:pt x="1707" y="12497"/>
                </a:cubicBezTo>
                <a:cubicBezTo>
                  <a:pt x="1144" y="12685"/>
                  <a:pt x="571" y="12852"/>
                  <a:pt x="0" y="13032"/>
                </a:cubicBezTo>
                <a:lnTo>
                  <a:pt x="0" y="13186"/>
                </a:lnTo>
                <a:cubicBezTo>
                  <a:pt x="539" y="13019"/>
                  <a:pt x="1082" y="12856"/>
                  <a:pt x="1621" y="12681"/>
                </a:cubicBezTo>
                <a:cubicBezTo>
                  <a:pt x="2576" y="12366"/>
                  <a:pt x="3524" y="12023"/>
                  <a:pt x="4442" y="11611"/>
                </a:cubicBezTo>
                <a:cubicBezTo>
                  <a:pt x="6156" y="10848"/>
                  <a:pt x="7782" y="9843"/>
                  <a:pt x="9071" y="8459"/>
                </a:cubicBezTo>
                <a:cubicBezTo>
                  <a:pt x="10243" y="7202"/>
                  <a:pt x="11125" y="5638"/>
                  <a:pt x="11358" y="3916"/>
                </a:cubicBezTo>
                <a:cubicBezTo>
                  <a:pt x="11537" y="2593"/>
                  <a:pt x="11349" y="1193"/>
                  <a:pt x="1073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425;p21"/>
          <p:cNvSpPr/>
          <p:nvPr/>
        </p:nvSpPr>
        <p:spPr>
          <a:xfrm>
            <a:off x="-800011" y="-237025"/>
            <a:ext cx="2408678" cy="225305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417;p21"/>
          <p:cNvSpPr/>
          <p:nvPr/>
        </p:nvSpPr>
        <p:spPr>
          <a:xfrm flipH="1">
            <a:off x="0" y="5350933"/>
            <a:ext cx="2833520" cy="1507067"/>
          </a:xfrm>
          <a:custGeom>
            <a:avLst/>
            <a:gdLst/>
            <a:ahLst/>
            <a:cxnLst/>
            <a:rect l="l" t="t" r="r" b="b"/>
            <a:pathLst>
              <a:path w="48716" h="19404" extrusionOk="0">
                <a:moveTo>
                  <a:pt x="48716" y="1"/>
                </a:moveTo>
                <a:cubicBezTo>
                  <a:pt x="44289" y="3195"/>
                  <a:pt x="39621" y="6196"/>
                  <a:pt x="34287" y="7162"/>
                </a:cubicBezTo>
                <a:cubicBezTo>
                  <a:pt x="32093" y="7559"/>
                  <a:pt x="29864" y="7596"/>
                  <a:pt x="27630" y="7596"/>
                </a:cubicBezTo>
                <a:cubicBezTo>
                  <a:pt x="27116" y="7596"/>
                  <a:pt x="26601" y="7594"/>
                  <a:pt x="26086" y="7594"/>
                </a:cubicBezTo>
                <a:cubicBezTo>
                  <a:pt x="25138" y="7594"/>
                  <a:pt x="24189" y="7601"/>
                  <a:pt x="23243" y="7639"/>
                </a:cubicBezTo>
                <a:cubicBezTo>
                  <a:pt x="15993" y="7930"/>
                  <a:pt x="8624" y="10235"/>
                  <a:pt x="3302" y="15164"/>
                </a:cubicBezTo>
                <a:cubicBezTo>
                  <a:pt x="1979" y="16389"/>
                  <a:pt x="783" y="17780"/>
                  <a:pt x="0" y="19403"/>
                </a:cubicBezTo>
                <a:lnTo>
                  <a:pt x="48716" y="19310"/>
                </a:lnTo>
                <a:lnTo>
                  <a:pt x="48716" y="1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422;p21"/>
          <p:cNvSpPr/>
          <p:nvPr/>
        </p:nvSpPr>
        <p:spPr>
          <a:xfrm flipH="1">
            <a:off x="5593654" y="6121617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424;p21"/>
          <p:cNvSpPr/>
          <p:nvPr/>
        </p:nvSpPr>
        <p:spPr>
          <a:xfrm rot="13374486" flipH="1">
            <a:off x="6109835" y="6171673"/>
            <a:ext cx="902174" cy="1046220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417;p21"/>
          <p:cNvSpPr/>
          <p:nvPr/>
        </p:nvSpPr>
        <p:spPr>
          <a:xfrm rot="10800000" flipH="1">
            <a:off x="4426214" y="-1232832"/>
            <a:ext cx="4269416" cy="1754518"/>
          </a:xfrm>
          <a:custGeom>
            <a:avLst/>
            <a:gdLst>
              <a:gd name="connsiteX0" fmla="*/ 71133 w 71133"/>
              <a:gd name="connsiteY0" fmla="*/ 12316 h 14240"/>
              <a:gd name="connsiteX1" fmla="*/ 34287 w 71133"/>
              <a:gd name="connsiteY1" fmla="*/ 727 h 14240"/>
              <a:gd name="connsiteX2" fmla="*/ 27630 w 71133"/>
              <a:gd name="connsiteY2" fmla="*/ 1161 h 14240"/>
              <a:gd name="connsiteX3" fmla="*/ 26086 w 71133"/>
              <a:gd name="connsiteY3" fmla="*/ 1159 h 14240"/>
              <a:gd name="connsiteX4" fmla="*/ 23243 w 71133"/>
              <a:gd name="connsiteY4" fmla="*/ 1204 h 14240"/>
              <a:gd name="connsiteX5" fmla="*/ 3302 w 71133"/>
              <a:gd name="connsiteY5" fmla="*/ 8729 h 14240"/>
              <a:gd name="connsiteX6" fmla="*/ 0 w 71133"/>
              <a:gd name="connsiteY6" fmla="*/ 12968 h 14240"/>
              <a:gd name="connsiteX7" fmla="*/ 48716 w 71133"/>
              <a:gd name="connsiteY7" fmla="*/ 12875 h 14240"/>
              <a:gd name="connsiteX8" fmla="*/ 71133 w 71133"/>
              <a:gd name="connsiteY8" fmla="*/ 12316 h 14240"/>
              <a:gd name="connsiteX0" fmla="*/ 71133 w 71133"/>
              <a:gd name="connsiteY0" fmla="*/ 12316 h 23994"/>
              <a:gd name="connsiteX1" fmla="*/ 34287 w 71133"/>
              <a:gd name="connsiteY1" fmla="*/ 727 h 23994"/>
              <a:gd name="connsiteX2" fmla="*/ 27630 w 71133"/>
              <a:gd name="connsiteY2" fmla="*/ 1161 h 23994"/>
              <a:gd name="connsiteX3" fmla="*/ 26086 w 71133"/>
              <a:gd name="connsiteY3" fmla="*/ 1159 h 23994"/>
              <a:gd name="connsiteX4" fmla="*/ 23243 w 71133"/>
              <a:gd name="connsiteY4" fmla="*/ 1204 h 23994"/>
              <a:gd name="connsiteX5" fmla="*/ 3302 w 71133"/>
              <a:gd name="connsiteY5" fmla="*/ 8729 h 23994"/>
              <a:gd name="connsiteX6" fmla="*/ 0 w 71133"/>
              <a:gd name="connsiteY6" fmla="*/ 12968 h 23994"/>
              <a:gd name="connsiteX7" fmla="*/ 50463 w 71133"/>
              <a:gd name="connsiteY7" fmla="*/ 23994 h 23994"/>
              <a:gd name="connsiteX8" fmla="*/ 71133 w 71133"/>
              <a:gd name="connsiteY8" fmla="*/ 12316 h 23994"/>
              <a:gd name="connsiteX0" fmla="*/ 71133 w 71133"/>
              <a:gd name="connsiteY0" fmla="*/ 12316 h 24269"/>
              <a:gd name="connsiteX1" fmla="*/ 34287 w 71133"/>
              <a:gd name="connsiteY1" fmla="*/ 727 h 24269"/>
              <a:gd name="connsiteX2" fmla="*/ 27630 w 71133"/>
              <a:gd name="connsiteY2" fmla="*/ 1161 h 24269"/>
              <a:gd name="connsiteX3" fmla="*/ 26086 w 71133"/>
              <a:gd name="connsiteY3" fmla="*/ 1159 h 24269"/>
              <a:gd name="connsiteX4" fmla="*/ 23243 w 71133"/>
              <a:gd name="connsiteY4" fmla="*/ 1204 h 24269"/>
              <a:gd name="connsiteX5" fmla="*/ 3302 w 71133"/>
              <a:gd name="connsiteY5" fmla="*/ 8729 h 24269"/>
              <a:gd name="connsiteX6" fmla="*/ 0 w 71133"/>
              <a:gd name="connsiteY6" fmla="*/ 12968 h 24269"/>
              <a:gd name="connsiteX7" fmla="*/ 50463 w 71133"/>
              <a:gd name="connsiteY7" fmla="*/ 23994 h 24269"/>
              <a:gd name="connsiteX8" fmla="*/ 71133 w 71133"/>
              <a:gd name="connsiteY8" fmla="*/ 12316 h 24269"/>
              <a:gd name="connsiteX0" fmla="*/ 71133 w 71133"/>
              <a:gd name="connsiteY0" fmla="*/ 12316 h 24269"/>
              <a:gd name="connsiteX1" fmla="*/ 34287 w 71133"/>
              <a:gd name="connsiteY1" fmla="*/ 727 h 24269"/>
              <a:gd name="connsiteX2" fmla="*/ 27630 w 71133"/>
              <a:gd name="connsiteY2" fmla="*/ 1161 h 24269"/>
              <a:gd name="connsiteX3" fmla="*/ 26086 w 71133"/>
              <a:gd name="connsiteY3" fmla="*/ 1159 h 24269"/>
              <a:gd name="connsiteX4" fmla="*/ 23243 w 71133"/>
              <a:gd name="connsiteY4" fmla="*/ 1204 h 24269"/>
              <a:gd name="connsiteX5" fmla="*/ 3302 w 71133"/>
              <a:gd name="connsiteY5" fmla="*/ 8729 h 24269"/>
              <a:gd name="connsiteX6" fmla="*/ 0 w 71133"/>
              <a:gd name="connsiteY6" fmla="*/ 12968 h 24269"/>
              <a:gd name="connsiteX7" fmla="*/ 50463 w 71133"/>
              <a:gd name="connsiteY7" fmla="*/ 23994 h 24269"/>
              <a:gd name="connsiteX8" fmla="*/ 71133 w 71133"/>
              <a:gd name="connsiteY8" fmla="*/ 12316 h 24269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738"/>
              <a:gd name="connsiteX1" fmla="*/ 41565 w 71133"/>
              <a:gd name="connsiteY1" fmla="*/ 2345 h 23738"/>
              <a:gd name="connsiteX2" fmla="*/ 27630 w 71133"/>
              <a:gd name="connsiteY2" fmla="*/ 163 h 23738"/>
              <a:gd name="connsiteX3" fmla="*/ 26086 w 71133"/>
              <a:gd name="connsiteY3" fmla="*/ 161 h 23738"/>
              <a:gd name="connsiteX4" fmla="*/ 23243 w 71133"/>
              <a:gd name="connsiteY4" fmla="*/ 206 h 23738"/>
              <a:gd name="connsiteX5" fmla="*/ 3302 w 71133"/>
              <a:gd name="connsiteY5" fmla="*/ 7731 h 23738"/>
              <a:gd name="connsiteX6" fmla="*/ 0 w 71133"/>
              <a:gd name="connsiteY6" fmla="*/ 11970 h 23738"/>
              <a:gd name="connsiteX7" fmla="*/ 50463 w 71133"/>
              <a:gd name="connsiteY7" fmla="*/ 22996 h 23738"/>
              <a:gd name="connsiteX8" fmla="*/ 71133 w 71133"/>
              <a:gd name="connsiteY8" fmla="*/ 11318 h 23738"/>
              <a:gd name="connsiteX0" fmla="*/ 72079 w 72079"/>
              <a:gd name="connsiteY0" fmla="*/ 11318 h 23738"/>
              <a:gd name="connsiteX1" fmla="*/ 42511 w 72079"/>
              <a:gd name="connsiteY1" fmla="*/ 2345 h 23738"/>
              <a:gd name="connsiteX2" fmla="*/ 28576 w 72079"/>
              <a:gd name="connsiteY2" fmla="*/ 163 h 23738"/>
              <a:gd name="connsiteX3" fmla="*/ 27032 w 72079"/>
              <a:gd name="connsiteY3" fmla="*/ 161 h 23738"/>
              <a:gd name="connsiteX4" fmla="*/ 24189 w 72079"/>
              <a:gd name="connsiteY4" fmla="*/ 206 h 23738"/>
              <a:gd name="connsiteX5" fmla="*/ 4248 w 72079"/>
              <a:gd name="connsiteY5" fmla="*/ 7731 h 23738"/>
              <a:gd name="connsiteX6" fmla="*/ 946 w 72079"/>
              <a:gd name="connsiteY6" fmla="*/ 11970 h 23738"/>
              <a:gd name="connsiteX7" fmla="*/ 51409 w 72079"/>
              <a:gd name="connsiteY7" fmla="*/ 22996 h 23738"/>
              <a:gd name="connsiteX8" fmla="*/ 72079 w 72079"/>
              <a:gd name="connsiteY8" fmla="*/ 11318 h 23738"/>
              <a:gd name="connsiteX0" fmla="*/ 72885 w 72885"/>
              <a:gd name="connsiteY0" fmla="*/ 11442 h 23862"/>
              <a:gd name="connsiteX1" fmla="*/ 43317 w 72885"/>
              <a:gd name="connsiteY1" fmla="*/ 2469 h 23862"/>
              <a:gd name="connsiteX2" fmla="*/ 29382 w 72885"/>
              <a:gd name="connsiteY2" fmla="*/ 287 h 23862"/>
              <a:gd name="connsiteX3" fmla="*/ 27838 w 72885"/>
              <a:gd name="connsiteY3" fmla="*/ 285 h 23862"/>
              <a:gd name="connsiteX4" fmla="*/ 24995 w 72885"/>
              <a:gd name="connsiteY4" fmla="*/ 330 h 23862"/>
              <a:gd name="connsiteX5" fmla="*/ 1560 w 72885"/>
              <a:gd name="connsiteY5" fmla="*/ 4585 h 23862"/>
              <a:gd name="connsiteX6" fmla="*/ 1752 w 72885"/>
              <a:gd name="connsiteY6" fmla="*/ 12094 h 23862"/>
              <a:gd name="connsiteX7" fmla="*/ 52215 w 72885"/>
              <a:gd name="connsiteY7" fmla="*/ 23120 h 23862"/>
              <a:gd name="connsiteX8" fmla="*/ 72885 w 72885"/>
              <a:gd name="connsiteY8" fmla="*/ 11442 h 23862"/>
              <a:gd name="connsiteX0" fmla="*/ 74339 w 74339"/>
              <a:gd name="connsiteY0" fmla="*/ 11442 h 23862"/>
              <a:gd name="connsiteX1" fmla="*/ 44771 w 74339"/>
              <a:gd name="connsiteY1" fmla="*/ 2469 h 23862"/>
              <a:gd name="connsiteX2" fmla="*/ 30836 w 74339"/>
              <a:gd name="connsiteY2" fmla="*/ 287 h 23862"/>
              <a:gd name="connsiteX3" fmla="*/ 29292 w 74339"/>
              <a:gd name="connsiteY3" fmla="*/ 285 h 23862"/>
              <a:gd name="connsiteX4" fmla="*/ 26449 w 74339"/>
              <a:gd name="connsiteY4" fmla="*/ 330 h 23862"/>
              <a:gd name="connsiteX5" fmla="*/ 3014 w 74339"/>
              <a:gd name="connsiteY5" fmla="*/ 4585 h 23862"/>
              <a:gd name="connsiteX6" fmla="*/ 3206 w 74339"/>
              <a:gd name="connsiteY6" fmla="*/ 12094 h 23862"/>
              <a:gd name="connsiteX7" fmla="*/ 53669 w 74339"/>
              <a:gd name="connsiteY7" fmla="*/ 23120 h 23862"/>
              <a:gd name="connsiteX8" fmla="*/ 74339 w 74339"/>
              <a:gd name="connsiteY8" fmla="*/ 11442 h 23862"/>
              <a:gd name="connsiteX0" fmla="*/ 74724 w 74724"/>
              <a:gd name="connsiteY0" fmla="*/ 11442 h 23862"/>
              <a:gd name="connsiteX1" fmla="*/ 45156 w 74724"/>
              <a:gd name="connsiteY1" fmla="*/ 2469 h 23862"/>
              <a:gd name="connsiteX2" fmla="*/ 31221 w 74724"/>
              <a:gd name="connsiteY2" fmla="*/ 287 h 23862"/>
              <a:gd name="connsiteX3" fmla="*/ 29677 w 74724"/>
              <a:gd name="connsiteY3" fmla="*/ 285 h 23862"/>
              <a:gd name="connsiteX4" fmla="*/ 26834 w 74724"/>
              <a:gd name="connsiteY4" fmla="*/ 330 h 23862"/>
              <a:gd name="connsiteX5" fmla="*/ 3399 w 74724"/>
              <a:gd name="connsiteY5" fmla="*/ 4585 h 23862"/>
              <a:gd name="connsiteX6" fmla="*/ 3591 w 74724"/>
              <a:gd name="connsiteY6" fmla="*/ 12094 h 23862"/>
              <a:gd name="connsiteX7" fmla="*/ 54054 w 74724"/>
              <a:gd name="connsiteY7" fmla="*/ 23120 h 23862"/>
              <a:gd name="connsiteX8" fmla="*/ 74724 w 74724"/>
              <a:gd name="connsiteY8" fmla="*/ 11442 h 23862"/>
              <a:gd name="connsiteX0" fmla="*/ 74086 w 74086"/>
              <a:gd name="connsiteY0" fmla="*/ 11442 h 24962"/>
              <a:gd name="connsiteX1" fmla="*/ 44518 w 74086"/>
              <a:gd name="connsiteY1" fmla="*/ 2469 h 24962"/>
              <a:gd name="connsiteX2" fmla="*/ 30583 w 74086"/>
              <a:gd name="connsiteY2" fmla="*/ 287 h 24962"/>
              <a:gd name="connsiteX3" fmla="*/ 29039 w 74086"/>
              <a:gd name="connsiteY3" fmla="*/ 285 h 24962"/>
              <a:gd name="connsiteX4" fmla="*/ 26196 w 74086"/>
              <a:gd name="connsiteY4" fmla="*/ 330 h 24962"/>
              <a:gd name="connsiteX5" fmla="*/ 2761 w 74086"/>
              <a:gd name="connsiteY5" fmla="*/ 4585 h 24962"/>
              <a:gd name="connsiteX6" fmla="*/ 3244 w 74086"/>
              <a:gd name="connsiteY6" fmla="*/ 16454 h 24962"/>
              <a:gd name="connsiteX7" fmla="*/ 53416 w 74086"/>
              <a:gd name="connsiteY7" fmla="*/ 23120 h 24962"/>
              <a:gd name="connsiteX8" fmla="*/ 74086 w 74086"/>
              <a:gd name="connsiteY8" fmla="*/ 11442 h 24962"/>
              <a:gd name="connsiteX0" fmla="*/ 73506 w 73506"/>
              <a:gd name="connsiteY0" fmla="*/ 11442 h 24962"/>
              <a:gd name="connsiteX1" fmla="*/ 43938 w 73506"/>
              <a:gd name="connsiteY1" fmla="*/ 2469 h 24962"/>
              <a:gd name="connsiteX2" fmla="*/ 30003 w 73506"/>
              <a:gd name="connsiteY2" fmla="*/ 287 h 24962"/>
              <a:gd name="connsiteX3" fmla="*/ 28459 w 73506"/>
              <a:gd name="connsiteY3" fmla="*/ 285 h 24962"/>
              <a:gd name="connsiteX4" fmla="*/ 25616 w 73506"/>
              <a:gd name="connsiteY4" fmla="*/ 330 h 24962"/>
              <a:gd name="connsiteX5" fmla="*/ 2181 w 73506"/>
              <a:gd name="connsiteY5" fmla="*/ 4585 h 24962"/>
              <a:gd name="connsiteX6" fmla="*/ 2664 w 73506"/>
              <a:gd name="connsiteY6" fmla="*/ 16454 h 24962"/>
              <a:gd name="connsiteX7" fmla="*/ 52836 w 73506"/>
              <a:gd name="connsiteY7" fmla="*/ 23120 h 24962"/>
              <a:gd name="connsiteX8" fmla="*/ 73506 w 73506"/>
              <a:gd name="connsiteY8" fmla="*/ 11442 h 24962"/>
              <a:gd name="connsiteX0" fmla="*/ 73506 w 73506"/>
              <a:gd name="connsiteY0" fmla="*/ 11184 h 24704"/>
              <a:gd name="connsiteX1" fmla="*/ 43938 w 73506"/>
              <a:gd name="connsiteY1" fmla="*/ 2211 h 24704"/>
              <a:gd name="connsiteX2" fmla="*/ 30003 w 73506"/>
              <a:gd name="connsiteY2" fmla="*/ 29 h 24704"/>
              <a:gd name="connsiteX3" fmla="*/ 28750 w 73506"/>
              <a:gd name="connsiteY3" fmla="*/ 1553 h 24704"/>
              <a:gd name="connsiteX4" fmla="*/ 25616 w 73506"/>
              <a:gd name="connsiteY4" fmla="*/ 72 h 24704"/>
              <a:gd name="connsiteX5" fmla="*/ 2181 w 73506"/>
              <a:gd name="connsiteY5" fmla="*/ 4327 h 24704"/>
              <a:gd name="connsiteX6" fmla="*/ 2664 w 73506"/>
              <a:gd name="connsiteY6" fmla="*/ 16196 h 24704"/>
              <a:gd name="connsiteX7" fmla="*/ 52836 w 73506"/>
              <a:gd name="connsiteY7" fmla="*/ 22862 h 24704"/>
              <a:gd name="connsiteX8" fmla="*/ 73506 w 73506"/>
              <a:gd name="connsiteY8" fmla="*/ 11184 h 24704"/>
              <a:gd name="connsiteX0" fmla="*/ 73506 w 73506"/>
              <a:gd name="connsiteY0" fmla="*/ 11188 h 24708"/>
              <a:gd name="connsiteX1" fmla="*/ 43938 w 73506"/>
              <a:gd name="connsiteY1" fmla="*/ 2215 h 24708"/>
              <a:gd name="connsiteX2" fmla="*/ 33205 w 73506"/>
              <a:gd name="connsiteY2" fmla="*/ 1123 h 24708"/>
              <a:gd name="connsiteX3" fmla="*/ 28750 w 73506"/>
              <a:gd name="connsiteY3" fmla="*/ 1557 h 24708"/>
              <a:gd name="connsiteX4" fmla="*/ 25616 w 73506"/>
              <a:gd name="connsiteY4" fmla="*/ 76 h 24708"/>
              <a:gd name="connsiteX5" fmla="*/ 2181 w 73506"/>
              <a:gd name="connsiteY5" fmla="*/ 4331 h 24708"/>
              <a:gd name="connsiteX6" fmla="*/ 2664 w 73506"/>
              <a:gd name="connsiteY6" fmla="*/ 16200 h 24708"/>
              <a:gd name="connsiteX7" fmla="*/ 52836 w 73506"/>
              <a:gd name="connsiteY7" fmla="*/ 22866 h 24708"/>
              <a:gd name="connsiteX8" fmla="*/ 73506 w 73506"/>
              <a:gd name="connsiteY8" fmla="*/ 11188 h 24708"/>
              <a:gd name="connsiteX0" fmla="*/ 73506 w 73506"/>
              <a:gd name="connsiteY0" fmla="*/ 11194 h 24714"/>
              <a:gd name="connsiteX1" fmla="*/ 43938 w 73506"/>
              <a:gd name="connsiteY1" fmla="*/ 2221 h 24714"/>
              <a:gd name="connsiteX2" fmla="*/ 33496 w 73506"/>
              <a:gd name="connsiteY2" fmla="*/ 2001 h 24714"/>
              <a:gd name="connsiteX3" fmla="*/ 28750 w 73506"/>
              <a:gd name="connsiteY3" fmla="*/ 1563 h 24714"/>
              <a:gd name="connsiteX4" fmla="*/ 25616 w 73506"/>
              <a:gd name="connsiteY4" fmla="*/ 82 h 24714"/>
              <a:gd name="connsiteX5" fmla="*/ 2181 w 73506"/>
              <a:gd name="connsiteY5" fmla="*/ 4337 h 24714"/>
              <a:gd name="connsiteX6" fmla="*/ 2664 w 73506"/>
              <a:gd name="connsiteY6" fmla="*/ 16206 h 24714"/>
              <a:gd name="connsiteX7" fmla="*/ 52836 w 73506"/>
              <a:gd name="connsiteY7" fmla="*/ 22872 h 24714"/>
              <a:gd name="connsiteX8" fmla="*/ 73506 w 73506"/>
              <a:gd name="connsiteY8" fmla="*/ 11194 h 24714"/>
              <a:gd name="connsiteX0" fmla="*/ 73403 w 73403"/>
              <a:gd name="connsiteY0" fmla="*/ 9689 h 23209"/>
              <a:gd name="connsiteX1" fmla="*/ 43835 w 73403"/>
              <a:gd name="connsiteY1" fmla="*/ 716 h 23209"/>
              <a:gd name="connsiteX2" fmla="*/ 33393 w 73403"/>
              <a:gd name="connsiteY2" fmla="*/ 496 h 23209"/>
              <a:gd name="connsiteX3" fmla="*/ 28647 w 73403"/>
              <a:gd name="connsiteY3" fmla="*/ 58 h 23209"/>
              <a:gd name="connsiteX4" fmla="*/ 24057 w 73403"/>
              <a:gd name="connsiteY4" fmla="*/ 757 h 23209"/>
              <a:gd name="connsiteX5" fmla="*/ 2078 w 73403"/>
              <a:gd name="connsiteY5" fmla="*/ 2832 h 23209"/>
              <a:gd name="connsiteX6" fmla="*/ 2561 w 73403"/>
              <a:gd name="connsiteY6" fmla="*/ 14701 h 23209"/>
              <a:gd name="connsiteX7" fmla="*/ 52733 w 73403"/>
              <a:gd name="connsiteY7" fmla="*/ 21367 h 23209"/>
              <a:gd name="connsiteX8" fmla="*/ 73403 w 73403"/>
              <a:gd name="connsiteY8" fmla="*/ 9689 h 23209"/>
              <a:gd name="connsiteX0" fmla="*/ 73403 w 73403"/>
              <a:gd name="connsiteY0" fmla="*/ 10674 h 24194"/>
              <a:gd name="connsiteX1" fmla="*/ 43835 w 73403"/>
              <a:gd name="connsiteY1" fmla="*/ 1701 h 24194"/>
              <a:gd name="connsiteX2" fmla="*/ 33393 w 73403"/>
              <a:gd name="connsiteY2" fmla="*/ 1481 h 24194"/>
              <a:gd name="connsiteX3" fmla="*/ 28483 w 73403"/>
              <a:gd name="connsiteY3" fmla="*/ 1 h 24194"/>
              <a:gd name="connsiteX4" fmla="*/ 24057 w 73403"/>
              <a:gd name="connsiteY4" fmla="*/ 1742 h 24194"/>
              <a:gd name="connsiteX5" fmla="*/ 2078 w 73403"/>
              <a:gd name="connsiteY5" fmla="*/ 3817 h 24194"/>
              <a:gd name="connsiteX6" fmla="*/ 2561 w 73403"/>
              <a:gd name="connsiteY6" fmla="*/ 15686 h 24194"/>
              <a:gd name="connsiteX7" fmla="*/ 52733 w 73403"/>
              <a:gd name="connsiteY7" fmla="*/ 22352 h 24194"/>
              <a:gd name="connsiteX8" fmla="*/ 73403 w 73403"/>
              <a:gd name="connsiteY8" fmla="*/ 10674 h 24194"/>
              <a:gd name="connsiteX0" fmla="*/ 73403 w 73403"/>
              <a:gd name="connsiteY0" fmla="*/ 10725 h 24245"/>
              <a:gd name="connsiteX1" fmla="*/ 43835 w 73403"/>
              <a:gd name="connsiteY1" fmla="*/ 1752 h 24245"/>
              <a:gd name="connsiteX2" fmla="*/ 33393 w 73403"/>
              <a:gd name="connsiteY2" fmla="*/ 1532 h 24245"/>
              <a:gd name="connsiteX3" fmla="*/ 28483 w 73403"/>
              <a:gd name="connsiteY3" fmla="*/ 52 h 24245"/>
              <a:gd name="connsiteX4" fmla="*/ 24057 w 73403"/>
              <a:gd name="connsiteY4" fmla="*/ 1793 h 24245"/>
              <a:gd name="connsiteX5" fmla="*/ 2078 w 73403"/>
              <a:gd name="connsiteY5" fmla="*/ 3868 h 24245"/>
              <a:gd name="connsiteX6" fmla="*/ 2561 w 73403"/>
              <a:gd name="connsiteY6" fmla="*/ 15737 h 24245"/>
              <a:gd name="connsiteX7" fmla="*/ 52733 w 73403"/>
              <a:gd name="connsiteY7" fmla="*/ 22403 h 24245"/>
              <a:gd name="connsiteX8" fmla="*/ 73403 w 73403"/>
              <a:gd name="connsiteY8" fmla="*/ 10725 h 24245"/>
              <a:gd name="connsiteX0" fmla="*/ 73403 w 73403"/>
              <a:gd name="connsiteY0" fmla="*/ 10675 h 24195"/>
              <a:gd name="connsiteX1" fmla="*/ 43835 w 73403"/>
              <a:gd name="connsiteY1" fmla="*/ 1702 h 24195"/>
              <a:gd name="connsiteX2" fmla="*/ 33393 w 73403"/>
              <a:gd name="connsiteY2" fmla="*/ 1482 h 24195"/>
              <a:gd name="connsiteX3" fmla="*/ 28483 w 73403"/>
              <a:gd name="connsiteY3" fmla="*/ 2 h 24195"/>
              <a:gd name="connsiteX4" fmla="*/ 24057 w 73403"/>
              <a:gd name="connsiteY4" fmla="*/ 1743 h 24195"/>
              <a:gd name="connsiteX5" fmla="*/ 2078 w 73403"/>
              <a:gd name="connsiteY5" fmla="*/ 3818 h 24195"/>
              <a:gd name="connsiteX6" fmla="*/ 2561 w 73403"/>
              <a:gd name="connsiteY6" fmla="*/ 15687 h 24195"/>
              <a:gd name="connsiteX7" fmla="*/ 52733 w 73403"/>
              <a:gd name="connsiteY7" fmla="*/ 22353 h 24195"/>
              <a:gd name="connsiteX8" fmla="*/ 73403 w 73403"/>
              <a:gd name="connsiteY8" fmla="*/ 10675 h 24195"/>
              <a:gd name="connsiteX0" fmla="*/ 73403 w 73403"/>
              <a:gd name="connsiteY0" fmla="*/ 9742 h 23262"/>
              <a:gd name="connsiteX1" fmla="*/ 43835 w 73403"/>
              <a:gd name="connsiteY1" fmla="*/ 769 h 23262"/>
              <a:gd name="connsiteX2" fmla="*/ 33393 w 73403"/>
              <a:gd name="connsiteY2" fmla="*/ 549 h 23262"/>
              <a:gd name="connsiteX3" fmla="*/ 28483 w 73403"/>
              <a:gd name="connsiteY3" fmla="*/ 1358 h 23262"/>
              <a:gd name="connsiteX4" fmla="*/ 24057 w 73403"/>
              <a:gd name="connsiteY4" fmla="*/ 810 h 23262"/>
              <a:gd name="connsiteX5" fmla="*/ 2078 w 73403"/>
              <a:gd name="connsiteY5" fmla="*/ 2885 h 23262"/>
              <a:gd name="connsiteX6" fmla="*/ 2561 w 73403"/>
              <a:gd name="connsiteY6" fmla="*/ 14754 h 23262"/>
              <a:gd name="connsiteX7" fmla="*/ 52733 w 73403"/>
              <a:gd name="connsiteY7" fmla="*/ 21420 h 23262"/>
              <a:gd name="connsiteX8" fmla="*/ 73403 w 73403"/>
              <a:gd name="connsiteY8" fmla="*/ 9742 h 23262"/>
              <a:gd name="connsiteX0" fmla="*/ 73403 w 73403"/>
              <a:gd name="connsiteY0" fmla="*/ 9917 h 23437"/>
              <a:gd name="connsiteX1" fmla="*/ 43835 w 73403"/>
              <a:gd name="connsiteY1" fmla="*/ 944 h 23437"/>
              <a:gd name="connsiteX2" fmla="*/ 33393 w 73403"/>
              <a:gd name="connsiteY2" fmla="*/ 724 h 23437"/>
              <a:gd name="connsiteX3" fmla="*/ 33406 w 73403"/>
              <a:gd name="connsiteY3" fmla="*/ 4982 h 23437"/>
              <a:gd name="connsiteX4" fmla="*/ 24057 w 73403"/>
              <a:gd name="connsiteY4" fmla="*/ 985 h 23437"/>
              <a:gd name="connsiteX5" fmla="*/ 2078 w 73403"/>
              <a:gd name="connsiteY5" fmla="*/ 3060 h 23437"/>
              <a:gd name="connsiteX6" fmla="*/ 2561 w 73403"/>
              <a:gd name="connsiteY6" fmla="*/ 14929 h 23437"/>
              <a:gd name="connsiteX7" fmla="*/ 52733 w 73403"/>
              <a:gd name="connsiteY7" fmla="*/ 21595 h 23437"/>
              <a:gd name="connsiteX8" fmla="*/ 73403 w 73403"/>
              <a:gd name="connsiteY8" fmla="*/ 9917 h 23437"/>
              <a:gd name="connsiteX0" fmla="*/ 73403 w 73403"/>
              <a:gd name="connsiteY0" fmla="*/ 9070 h 22590"/>
              <a:gd name="connsiteX1" fmla="*/ 43835 w 73403"/>
              <a:gd name="connsiteY1" fmla="*/ 97 h 22590"/>
              <a:gd name="connsiteX2" fmla="*/ 44032 w 73403"/>
              <a:gd name="connsiteY2" fmla="*/ 4396 h 22590"/>
              <a:gd name="connsiteX3" fmla="*/ 33406 w 73403"/>
              <a:gd name="connsiteY3" fmla="*/ 4135 h 22590"/>
              <a:gd name="connsiteX4" fmla="*/ 24057 w 73403"/>
              <a:gd name="connsiteY4" fmla="*/ 138 h 22590"/>
              <a:gd name="connsiteX5" fmla="*/ 2078 w 73403"/>
              <a:gd name="connsiteY5" fmla="*/ 2213 h 22590"/>
              <a:gd name="connsiteX6" fmla="*/ 2561 w 73403"/>
              <a:gd name="connsiteY6" fmla="*/ 14082 h 22590"/>
              <a:gd name="connsiteX7" fmla="*/ 52733 w 73403"/>
              <a:gd name="connsiteY7" fmla="*/ 20748 h 22590"/>
              <a:gd name="connsiteX8" fmla="*/ 73403 w 73403"/>
              <a:gd name="connsiteY8" fmla="*/ 9070 h 22590"/>
              <a:gd name="connsiteX0" fmla="*/ 73403 w 73403"/>
              <a:gd name="connsiteY0" fmla="*/ 9070 h 22590"/>
              <a:gd name="connsiteX1" fmla="*/ 60985 w 73403"/>
              <a:gd name="connsiteY1" fmla="*/ 2119 h 22590"/>
              <a:gd name="connsiteX2" fmla="*/ 44032 w 73403"/>
              <a:gd name="connsiteY2" fmla="*/ 4396 h 22590"/>
              <a:gd name="connsiteX3" fmla="*/ 33406 w 73403"/>
              <a:gd name="connsiteY3" fmla="*/ 4135 h 22590"/>
              <a:gd name="connsiteX4" fmla="*/ 24057 w 73403"/>
              <a:gd name="connsiteY4" fmla="*/ 138 h 22590"/>
              <a:gd name="connsiteX5" fmla="*/ 2078 w 73403"/>
              <a:gd name="connsiteY5" fmla="*/ 2213 h 22590"/>
              <a:gd name="connsiteX6" fmla="*/ 2561 w 73403"/>
              <a:gd name="connsiteY6" fmla="*/ 14082 h 22590"/>
              <a:gd name="connsiteX7" fmla="*/ 52733 w 73403"/>
              <a:gd name="connsiteY7" fmla="*/ 20748 h 22590"/>
              <a:gd name="connsiteX8" fmla="*/ 73403 w 73403"/>
              <a:gd name="connsiteY8" fmla="*/ 9070 h 22590"/>
              <a:gd name="connsiteX0" fmla="*/ 73403 w 73403"/>
              <a:gd name="connsiteY0" fmla="*/ 9070 h 22590"/>
              <a:gd name="connsiteX1" fmla="*/ 60985 w 73403"/>
              <a:gd name="connsiteY1" fmla="*/ 1405 h 22590"/>
              <a:gd name="connsiteX2" fmla="*/ 44032 w 73403"/>
              <a:gd name="connsiteY2" fmla="*/ 4396 h 22590"/>
              <a:gd name="connsiteX3" fmla="*/ 33406 w 73403"/>
              <a:gd name="connsiteY3" fmla="*/ 4135 h 22590"/>
              <a:gd name="connsiteX4" fmla="*/ 24057 w 73403"/>
              <a:gd name="connsiteY4" fmla="*/ 138 h 22590"/>
              <a:gd name="connsiteX5" fmla="*/ 2078 w 73403"/>
              <a:gd name="connsiteY5" fmla="*/ 2213 h 22590"/>
              <a:gd name="connsiteX6" fmla="*/ 2561 w 73403"/>
              <a:gd name="connsiteY6" fmla="*/ 14082 h 22590"/>
              <a:gd name="connsiteX7" fmla="*/ 52733 w 73403"/>
              <a:gd name="connsiteY7" fmla="*/ 20748 h 22590"/>
              <a:gd name="connsiteX8" fmla="*/ 73403 w 73403"/>
              <a:gd name="connsiteY8" fmla="*/ 9070 h 2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403" h="22590" extrusionOk="0">
                <a:moveTo>
                  <a:pt x="73403" y="9070"/>
                </a:moveTo>
                <a:cubicBezTo>
                  <a:pt x="68685" y="6159"/>
                  <a:pt x="65880" y="2184"/>
                  <a:pt x="60985" y="1405"/>
                </a:cubicBezTo>
                <a:cubicBezTo>
                  <a:pt x="56090" y="626"/>
                  <a:pt x="48628" y="3941"/>
                  <a:pt x="44032" y="4396"/>
                </a:cubicBezTo>
                <a:cubicBezTo>
                  <a:pt x="39436" y="4851"/>
                  <a:pt x="36735" y="4845"/>
                  <a:pt x="33406" y="4135"/>
                </a:cubicBezTo>
                <a:cubicBezTo>
                  <a:pt x="30077" y="3425"/>
                  <a:pt x="29278" y="458"/>
                  <a:pt x="24057" y="138"/>
                </a:cubicBezTo>
                <a:cubicBezTo>
                  <a:pt x="18836" y="-182"/>
                  <a:pt x="5661" y="-111"/>
                  <a:pt x="2078" y="2213"/>
                </a:cubicBezTo>
                <a:cubicBezTo>
                  <a:pt x="-1505" y="4537"/>
                  <a:pt x="141" y="9189"/>
                  <a:pt x="2561" y="14082"/>
                </a:cubicBezTo>
                <a:cubicBezTo>
                  <a:pt x="15015" y="25606"/>
                  <a:pt x="21938" y="22742"/>
                  <a:pt x="52733" y="20748"/>
                </a:cubicBezTo>
                <a:cubicBezTo>
                  <a:pt x="71074" y="21289"/>
                  <a:pt x="73403" y="15506"/>
                  <a:pt x="73403" y="907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208635" y="2428213"/>
            <a:ext cx="4665743" cy="600164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이 테스트는 사용성 테스트로서 개발된 시스템이 얼마나 편리한지</a:t>
            </a:r>
            <a:r>
              <a:rPr lang="en-US" altLang="ko-KR" sz="1100" dirty="0"/>
              <a:t>, </a:t>
            </a:r>
            <a:r>
              <a:rPr lang="ko-KR" altLang="en-US" sz="1100" dirty="0"/>
              <a:t>추가로 구현해야 할 부분이 어떤 것이 있는지 미리 테스트함으로써 수정 되어야할 프로세스가 없는지를 발견해 내는 것이 주된 목적이다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4374731" y="881774"/>
            <a:ext cx="3394575" cy="5164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4476331" y="764205"/>
            <a:ext cx="3396344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/>
              <a:t>태</a:t>
            </a:r>
            <a:r>
              <a:rPr lang="ko-KR" altLang="en-US" sz="2800" dirty="0" err="1" smtClean="0"/>
              <a:t>스트</a:t>
            </a:r>
            <a:r>
              <a:rPr lang="ko-KR" altLang="en-US" sz="2800" dirty="0" smtClean="0"/>
              <a:t> </a:t>
            </a:r>
            <a:r>
              <a:rPr lang="ko-KR" altLang="en-US" sz="2800" dirty="0"/>
              <a:t>계획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11307" y="2095458"/>
            <a:ext cx="1360443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목적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11162" y="3527639"/>
            <a:ext cx="1357689" cy="33855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/>
              <a:t>범위</a:t>
            </a:r>
            <a:endParaRPr lang="ko-KR" alt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211162" y="4645713"/>
            <a:ext cx="1357689" cy="3077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인력 구성원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596559" y="4645713"/>
            <a:ext cx="1357689" cy="30777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 smtClean="0"/>
              <a:t>일 정</a:t>
            </a:r>
            <a:endParaRPr lang="ko-KR" alt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6734324" y="2066447"/>
            <a:ext cx="4226015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태스트</a:t>
            </a:r>
            <a:r>
              <a:rPr lang="ko-KR" altLang="en-US" sz="1600" dirty="0"/>
              <a:t> 방법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34324" y="3795694"/>
            <a:ext cx="4235652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태스트</a:t>
            </a:r>
            <a:r>
              <a:rPr lang="ko-KR" altLang="en-US" sz="1600" dirty="0"/>
              <a:t> 항목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08635" y="3860347"/>
            <a:ext cx="4665744" cy="600164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주요 기능인 회원가입 부분을 중점으로 테스트를 수행한다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그 외 부가적으로 </a:t>
            </a:r>
            <a:r>
              <a:rPr lang="ko-KR" altLang="en-US" sz="1100" dirty="0" err="1"/>
              <a:t>로그인위치</a:t>
            </a:r>
            <a:r>
              <a:rPr lang="en-US" altLang="ko-KR" sz="1100" dirty="0"/>
              <a:t>, 1:1 </a:t>
            </a:r>
            <a:r>
              <a:rPr lang="ko-KR" altLang="en-US" sz="1100" dirty="0"/>
              <a:t>문의</a:t>
            </a:r>
            <a:r>
              <a:rPr lang="en-US" altLang="ko-KR" sz="1100" dirty="0"/>
              <a:t>, FAQ </a:t>
            </a:r>
            <a:r>
              <a:rPr lang="ko-KR" altLang="en-US" sz="1100" dirty="0"/>
              <a:t>사이트 등 기본 기능에 대한 테스트를 수행한다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1208635" y="4953490"/>
            <a:ext cx="1360216" cy="261610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내부 관련자 </a:t>
            </a:r>
            <a:r>
              <a:rPr lang="en-US" altLang="ko-KR" sz="1100" dirty="0"/>
              <a:t>4</a:t>
            </a:r>
            <a:r>
              <a:rPr lang="ko-KR" altLang="en-US" sz="1100" dirty="0"/>
              <a:t>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96559" y="4953490"/>
            <a:ext cx="1357688" cy="261610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2022-12-20</a:t>
            </a:r>
            <a:endParaRPr lang="ko-KR" altLang="en-US" sz="1100" dirty="0"/>
          </a:p>
        </p:txBody>
      </p:sp>
      <p:sp>
        <p:nvSpPr>
          <p:cNvPr id="28" name="TextBox 27"/>
          <p:cNvSpPr txBox="1"/>
          <p:nvPr/>
        </p:nvSpPr>
        <p:spPr>
          <a:xfrm>
            <a:off x="6734324" y="2399326"/>
            <a:ext cx="422601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/>
              <a:t>테스터에게 해당 항목에 대한 태스크를 설명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테스터는 주어진 태스크를 수행한다</a:t>
            </a:r>
            <a:r>
              <a:rPr lang="en-US" altLang="ko-KR" sz="1100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/>
              <a:t>테스터는 작업수행 결과를 설문지에 작성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담당자는 테스트항목</a:t>
            </a:r>
            <a:r>
              <a:rPr lang="en-US" altLang="ko-KR" sz="1100" dirty="0"/>
              <a:t>,</a:t>
            </a:r>
            <a:r>
              <a:rPr lang="ko-KR" altLang="en-US" sz="1100" dirty="0"/>
              <a:t>기타상황에 대해 토론하고 인터뷰 한다</a:t>
            </a:r>
            <a:r>
              <a:rPr lang="en-US" altLang="ko-KR" sz="1100" dirty="0"/>
              <a:t>.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734324" y="4129467"/>
            <a:ext cx="4226016" cy="6001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/>
              <a:t>로그인 위치 찾기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회원가입</a:t>
            </a:r>
            <a:endParaRPr lang="en-US" altLang="ko-KR" sz="1100" dirty="0"/>
          </a:p>
          <a:p>
            <a:pPr marL="228600" indent="-228600">
              <a:buAutoNum type="arabicPeriod"/>
            </a:pPr>
            <a:r>
              <a:rPr lang="en-US" altLang="ko-KR" sz="1100" dirty="0"/>
              <a:t>1:1 , FAQ</a:t>
            </a:r>
            <a:r>
              <a:rPr lang="ko-KR" altLang="en-US" sz="1100" dirty="0"/>
              <a:t> 찾기 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211309" y="1765724"/>
            <a:ext cx="2382662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/>
              <a:t>태스트</a:t>
            </a:r>
            <a:r>
              <a:rPr lang="ko-KR" altLang="en-US" sz="1600" dirty="0"/>
              <a:t> 설계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211162" y="2090977"/>
            <a:ext cx="4663216" cy="31241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6736850" y="2059179"/>
            <a:ext cx="4223727" cy="14310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6736850" y="3801541"/>
            <a:ext cx="4223727" cy="14135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33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모서리가 둥근 직사각형 32"/>
          <p:cNvSpPr/>
          <p:nvPr/>
        </p:nvSpPr>
        <p:spPr>
          <a:xfrm>
            <a:off x="1886506" y="3803339"/>
            <a:ext cx="8007489" cy="173743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1870632" y="1662859"/>
            <a:ext cx="8007489" cy="1737436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Google Shape;4423;p21"/>
          <p:cNvSpPr/>
          <p:nvPr/>
        </p:nvSpPr>
        <p:spPr>
          <a:xfrm rot="2700000" flipH="1">
            <a:off x="10041408" y="2050227"/>
            <a:ext cx="3460180" cy="2956343"/>
          </a:xfrm>
          <a:custGeom>
            <a:avLst/>
            <a:gdLst/>
            <a:ahLst/>
            <a:cxnLst/>
            <a:rect l="l" t="t" r="r" b="b"/>
            <a:pathLst>
              <a:path w="91204" h="68671" extrusionOk="0">
                <a:moveTo>
                  <a:pt x="56246" y="0"/>
                </a:moveTo>
                <a:cubicBezTo>
                  <a:pt x="46995" y="0"/>
                  <a:pt x="37746" y="803"/>
                  <a:pt x="28633" y="2401"/>
                </a:cubicBezTo>
                <a:cubicBezTo>
                  <a:pt x="21361" y="3677"/>
                  <a:pt x="13674" y="5750"/>
                  <a:pt x="8867" y="11358"/>
                </a:cubicBezTo>
                <a:cubicBezTo>
                  <a:pt x="5768" y="14973"/>
                  <a:pt x="4241" y="19657"/>
                  <a:pt x="3113" y="24285"/>
                </a:cubicBezTo>
                <a:cubicBezTo>
                  <a:pt x="2016" y="28780"/>
                  <a:pt x="1229" y="33352"/>
                  <a:pt x="755" y="37953"/>
                </a:cubicBezTo>
                <a:cubicBezTo>
                  <a:pt x="1" y="45270"/>
                  <a:pt x="1016" y="51523"/>
                  <a:pt x="5237" y="57599"/>
                </a:cubicBezTo>
                <a:cubicBezTo>
                  <a:pt x="9588" y="63865"/>
                  <a:pt x="17019" y="68447"/>
                  <a:pt x="24726" y="68664"/>
                </a:cubicBezTo>
                <a:cubicBezTo>
                  <a:pt x="24894" y="68668"/>
                  <a:pt x="25062" y="68671"/>
                  <a:pt x="25231" y="68671"/>
                </a:cubicBezTo>
                <a:cubicBezTo>
                  <a:pt x="30937" y="68671"/>
                  <a:pt x="36669" y="66004"/>
                  <a:pt x="40303" y="61708"/>
                </a:cubicBezTo>
                <a:cubicBezTo>
                  <a:pt x="41924" y="59788"/>
                  <a:pt x="43128" y="57543"/>
                  <a:pt x="43727" y="55066"/>
                </a:cubicBezTo>
                <a:cubicBezTo>
                  <a:pt x="44361" y="52438"/>
                  <a:pt x="44332" y="49702"/>
                  <a:pt x="44354" y="46997"/>
                </a:cubicBezTo>
                <a:cubicBezTo>
                  <a:pt x="44393" y="41853"/>
                  <a:pt x="44992" y="35973"/>
                  <a:pt x="49154" y="32948"/>
                </a:cubicBezTo>
                <a:cubicBezTo>
                  <a:pt x="52116" y="30793"/>
                  <a:pt x="56593" y="30355"/>
                  <a:pt x="58196" y="27062"/>
                </a:cubicBezTo>
                <a:cubicBezTo>
                  <a:pt x="59303" y="24788"/>
                  <a:pt x="59697" y="22486"/>
                  <a:pt x="62467" y="21600"/>
                </a:cubicBezTo>
                <a:cubicBezTo>
                  <a:pt x="63291" y="21337"/>
                  <a:pt x="64180" y="21254"/>
                  <a:pt x="65096" y="21254"/>
                </a:cubicBezTo>
                <a:cubicBezTo>
                  <a:pt x="66680" y="21254"/>
                  <a:pt x="68346" y="21503"/>
                  <a:pt x="69893" y="21503"/>
                </a:cubicBezTo>
                <a:cubicBezTo>
                  <a:pt x="70242" y="21503"/>
                  <a:pt x="70585" y="21490"/>
                  <a:pt x="70919" y="21459"/>
                </a:cubicBezTo>
                <a:cubicBezTo>
                  <a:pt x="77125" y="20888"/>
                  <a:pt x="83114" y="18092"/>
                  <a:pt x="87503" y="13664"/>
                </a:cubicBezTo>
                <a:cubicBezTo>
                  <a:pt x="88933" y="12224"/>
                  <a:pt x="90229" y="10552"/>
                  <a:pt x="90717" y="8583"/>
                </a:cubicBezTo>
                <a:cubicBezTo>
                  <a:pt x="91203" y="6615"/>
                  <a:pt x="90710" y="4299"/>
                  <a:pt x="89095" y="3069"/>
                </a:cubicBezTo>
                <a:cubicBezTo>
                  <a:pt x="88252" y="2425"/>
                  <a:pt x="87200" y="2133"/>
                  <a:pt x="86170" y="1887"/>
                </a:cubicBezTo>
                <a:cubicBezTo>
                  <a:pt x="80745" y="599"/>
                  <a:pt x="74761" y="978"/>
                  <a:pt x="69177" y="525"/>
                </a:cubicBezTo>
                <a:cubicBezTo>
                  <a:pt x="64876" y="175"/>
                  <a:pt x="60561" y="0"/>
                  <a:pt x="5624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421;p21"/>
          <p:cNvSpPr/>
          <p:nvPr/>
        </p:nvSpPr>
        <p:spPr>
          <a:xfrm flipH="1">
            <a:off x="10007600" y="5801642"/>
            <a:ext cx="4032482" cy="1665525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418;p21"/>
          <p:cNvSpPr/>
          <p:nvPr/>
        </p:nvSpPr>
        <p:spPr>
          <a:xfrm rot="5400000">
            <a:off x="11618121" y="-207415"/>
            <a:ext cx="366463" cy="781293"/>
          </a:xfrm>
          <a:custGeom>
            <a:avLst/>
            <a:gdLst/>
            <a:ahLst/>
            <a:cxnLst/>
            <a:rect l="l" t="t" r="r" b="b"/>
            <a:pathLst>
              <a:path w="4540" h="5740" extrusionOk="0">
                <a:moveTo>
                  <a:pt x="4217" y="0"/>
                </a:moveTo>
                <a:cubicBezTo>
                  <a:pt x="4454" y="1466"/>
                  <a:pt x="4405" y="3034"/>
                  <a:pt x="3377" y="4181"/>
                </a:cubicBezTo>
                <a:cubicBezTo>
                  <a:pt x="2821" y="4794"/>
                  <a:pt x="2054" y="5140"/>
                  <a:pt x="1266" y="5348"/>
                </a:cubicBezTo>
                <a:cubicBezTo>
                  <a:pt x="850" y="5459"/>
                  <a:pt x="424" y="5520"/>
                  <a:pt x="0" y="5581"/>
                </a:cubicBezTo>
                <a:lnTo>
                  <a:pt x="0" y="5740"/>
                </a:lnTo>
                <a:cubicBezTo>
                  <a:pt x="62" y="5732"/>
                  <a:pt x="119" y="5724"/>
                  <a:pt x="176" y="5715"/>
                </a:cubicBezTo>
                <a:cubicBezTo>
                  <a:pt x="584" y="5655"/>
                  <a:pt x="988" y="5577"/>
                  <a:pt x="1385" y="5471"/>
                </a:cubicBezTo>
                <a:cubicBezTo>
                  <a:pt x="2148" y="5259"/>
                  <a:pt x="2891" y="4916"/>
                  <a:pt x="3437" y="4328"/>
                </a:cubicBezTo>
                <a:cubicBezTo>
                  <a:pt x="4006" y="3724"/>
                  <a:pt x="4324" y="2923"/>
                  <a:pt x="4438" y="2111"/>
                </a:cubicBezTo>
                <a:cubicBezTo>
                  <a:pt x="4540" y="1408"/>
                  <a:pt x="4491" y="698"/>
                  <a:pt x="437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419;p21"/>
          <p:cNvSpPr/>
          <p:nvPr/>
        </p:nvSpPr>
        <p:spPr>
          <a:xfrm rot="5400000">
            <a:off x="11253131" y="-292553"/>
            <a:ext cx="646315" cy="1231422"/>
          </a:xfrm>
          <a:custGeom>
            <a:avLst/>
            <a:gdLst/>
            <a:ahLst/>
            <a:cxnLst/>
            <a:rect l="l" t="t" r="r" b="b"/>
            <a:pathLst>
              <a:path w="8007" h="9047" extrusionOk="0">
                <a:moveTo>
                  <a:pt x="7467" y="0"/>
                </a:moveTo>
                <a:cubicBezTo>
                  <a:pt x="7712" y="865"/>
                  <a:pt x="7822" y="1768"/>
                  <a:pt x="7782" y="2666"/>
                </a:cubicBezTo>
                <a:cubicBezTo>
                  <a:pt x="7724" y="3842"/>
                  <a:pt x="7394" y="5026"/>
                  <a:pt x="6695" y="5989"/>
                </a:cubicBezTo>
                <a:cubicBezTo>
                  <a:pt x="5896" y="7091"/>
                  <a:pt x="4679" y="7716"/>
                  <a:pt x="3401" y="8100"/>
                </a:cubicBezTo>
                <a:cubicBezTo>
                  <a:pt x="2286" y="8434"/>
                  <a:pt x="1127" y="8606"/>
                  <a:pt x="0" y="8892"/>
                </a:cubicBezTo>
                <a:lnTo>
                  <a:pt x="0" y="9047"/>
                </a:lnTo>
                <a:cubicBezTo>
                  <a:pt x="1082" y="8770"/>
                  <a:pt x="2193" y="8598"/>
                  <a:pt x="3266" y="8291"/>
                </a:cubicBezTo>
                <a:cubicBezTo>
                  <a:pt x="4540" y="7933"/>
                  <a:pt x="5781" y="7353"/>
                  <a:pt x="6634" y="6307"/>
                </a:cubicBezTo>
                <a:cubicBezTo>
                  <a:pt x="7381" y="5397"/>
                  <a:pt x="7782" y="4250"/>
                  <a:pt x="7900" y="3087"/>
                </a:cubicBezTo>
                <a:cubicBezTo>
                  <a:pt x="8006" y="2054"/>
                  <a:pt x="7900" y="1001"/>
                  <a:pt x="7622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420;p21"/>
          <p:cNvSpPr/>
          <p:nvPr/>
        </p:nvSpPr>
        <p:spPr>
          <a:xfrm rot="5400000">
            <a:off x="10828867" y="-431801"/>
            <a:ext cx="931333" cy="1794933"/>
          </a:xfrm>
          <a:custGeom>
            <a:avLst/>
            <a:gdLst/>
            <a:ahLst/>
            <a:cxnLst/>
            <a:rect l="l" t="t" r="r" b="b"/>
            <a:pathLst>
              <a:path w="11538" h="13187" extrusionOk="0">
                <a:moveTo>
                  <a:pt x="10565" y="0"/>
                </a:moveTo>
                <a:cubicBezTo>
                  <a:pt x="11129" y="1061"/>
                  <a:pt x="11349" y="2303"/>
                  <a:pt x="11256" y="3503"/>
                </a:cubicBezTo>
                <a:cubicBezTo>
                  <a:pt x="11117" y="5259"/>
                  <a:pt x="10284" y="6879"/>
                  <a:pt x="9125" y="8182"/>
                </a:cubicBezTo>
                <a:cubicBezTo>
                  <a:pt x="7871" y="9586"/>
                  <a:pt x="6271" y="10611"/>
                  <a:pt x="4573" y="11390"/>
                </a:cubicBezTo>
                <a:cubicBezTo>
                  <a:pt x="3642" y="11815"/>
                  <a:pt x="2678" y="12170"/>
                  <a:pt x="1707" y="12497"/>
                </a:cubicBezTo>
                <a:cubicBezTo>
                  <a:pt x="1144" y="12685"/>
                  <a:pt x="571" y="12852"/>
                  <a:pt x="0" y="13032"/>
                </a:cubicBezTo>
                <a:lnTo>
                  <a:pt x="0" y="13186"/>
                </a:lnTo>
                <a:cubicBezTo>
                  <a:pt x="539" y="13019"/>
                  <a:pt x="1082" y="12856"/>
                  <a:pt x="1621" y="12681"/>
                </a:cubicBezTo>
                <a:cubicBezTo>
                  <a:pt x="2576" y="12366"/>
                  <a:pt x="3524" y="12023"/>
                  <a:pt x="4442" y="11611"/>
                </a:cubicBezTo>
                <a:cubicBezTo>
                  <a:pt x="6156" y="10848"/>
                  <a:pt x="7782" y="9843"/>
                  <a:pt x="9071" y="8459"/>
                </a:cubicBezTo>
                <a:cubicBezTo>
                  <a:pt x="10243" y="7202"/>
                  <a:pt x="11125" y="5638"/>
                  <a:pt x="11358" y="3916"/>
                </a:cubicBezTo>
                <a:cubicBezTo>
                  <a:pt x="11537" y="2593"/>
                  <a:pt x="11349" y="1193"/>
                  <a:pt x="10737" y="0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425;p21"/>
          <p:cNvSpPr/>
          <p:nvPr/>
        </p:nvSpPr>
        <p:spPr>
          <a:xfrm>
            <a:off x="-800011" y="-237025"/>
            <a:ext cx="2408678" cy="2253056"/>
          </a:xfrm>
          <a:custGeom>
            <a:avLst/>
            <a:gdLst/>
            <a:ahLst/>
            <a:cxnLst/>
            <a:rect l="l" t="t" r="r" b="b"/>
            <a:pathLst>
              <a:path w="69960" h="71265" extrusionOk="0">
                <a:moveTo>
                  <a:pt x="69719" y="0"/>
                </a:moveTo>
                <a:cubicBezTo>
                  <a:pt x="68440" y="4497"/>
                  <a:pt x="67114" y="9148"/>
                  <a:pt x="64603" y="13195"/>
                </a:cubicBezTo>
                <a:cubicBezTo>
                  <a:pt x="61822" y="17675"/>
                  <a:pt x="57828" y="20684"/>
                  <a:pt x="53642" y="21451"/>
                </a:cubicBezTo>
                <a:cubicBezTo>
                  <a:pt x="52117" y="21733"/>
                  <a:pt x="50466" y="21761"/>
                  <a:pt x="48844" y="21761"/>
                </a:cubicBezTo>
                <a:cubicBezTo>
                  <a:pt x="48639" y="21761"/>
                  <a:pt x="48434" y="21760"/>
                  <a:pt x="48230" y="21760"/>
                </a:cubicBezTo>
                <a:cubicBezTo>
                  <a:pt x="48017" y="21759"/>
                  <a:pt x="47805" y="21759"/>
                  <a:pt x="47592" y="21759"/>
                </a:cubicBezTo>
                <a:cubicBezTo>
                  <a:pt x="44134" y="21759"/>
                  <a:pt x="40640" y="21899"/>
                  <a:pt x="38369" y="24424"/>
                </a:cubicBezTo>
                <a:cubicBezTo>
                  <a:pt x="35565" y="27544"/>
                  <a:pt x="36547" y="32218"/>
                  <a:pt x="37416" y="36341"/>
                </a:cubicBezTo>
                <a:cubicBezTo>
                  <a:pt x="37557" y="37011"/>
                  <a:pt x="37692" y="37647"/>
                  <a:pt x="37812" y="38281"/>
                </a:cubicBezTo>
                <a:cubicBezTo>
                  <a:pt x="39735" y="48405"/>
                  <a:pt x="35935" y="59353"/>
                  <a:pt x="28356" y="65521"/>
                </a:cubicBezTo>
                <a:cubicBezTo>
                  <a:pt x="23874" y="69170"/>
                  <a:pt x="18203" y="71038"/>
                  <a:pt x="12621" y="71038"/>
                </a:cubicBezTo>
                <a:cubicBezTo>
                  <a:pt x="8190" y="71038"/>
                  <a:pt x="3816" y="69861"/>
                  <a:pt x="138" y="67463"/>
                </a:cubicBezTo>
                <a:lnTo>
                  <a:pt x="1" y="67672"/>
                </a:lnTo>
                <a:cubicBezTo>
                  <a:pt x="3595" y="70014"/>
                  <a:pt x="8007" y="71264"/>
                  <a:pt x="12593" y="71264"/>
                </a:cubicBezTo>
                <a:cubicBezTo>
                  <a:pt x="13223" y="71264"/>
                  <a:pt x="13859" y="71238"/>
                  <a:pt x="14503" y="71192"/>
                </a:cubicBezTo>
                <a:cubicBezTo>
                  <a:pt x="19680" y="70804"/>
                  <a:pt x="24656" y="68859"/>
                  <a:pt x="28519" y="65715"/>
                </a:cubicBezTo>
                <a:cubicBezTo>
                  <a:pt x="32346" y="62600"/>
                  <a:pt x="35268" y="58310"/>
                  <a:pt x="36963" y="53312"/>
                </a:cubicBezTo>
                <a:cubicBezTo>
                  <a:pt x="38626" y="48419"/>
                  <a:pt x="39005" y="43205"/>
                  <a:pt x="38060" y="38233"/>
                </a:cubicBezTo>
                <a:cubicBezTo>
                  <a:pt x="37940" y="37599"/>
                  <a:pt x="37801" y="36933"/>
                  <a:pt x="37664" y="36290"/>
                </a:cubicBezTo>
                <a:cubicBezTo>
                  <a:pt x="36765" y="32026"/>
                  <a:pt x="35837" y="27616"/>
                  <a:pt x="38555" y="24591"/>
                </a:cubicBezTo>
                <a:cubicBezTo>
                  <a:pt x="40780" y="22116"/>
                  <a:pt x="44121" y="22007"/>
                  <a:pt x="47693" y="22007"/>
                </a:cubicBezTo>
                <a:cubicBezTo>
                  <a:pt x="47871" y="22007"/>
                  <a:pt x="48050" y="22007"/>
                  <a:pt x="48230" y="22008"/>
                </a:cubicBezTo>
                <a:cubicBezTo>
                  <a:pt x="48460" y="22008"/>
                  <a:pt x="48691" y="22009"/>
                  <a:pt x="48923" y="22009"/>
                </a:cubicBezTo>
                <a:cubicBezTo>
                  <a:pt x="50531" y="22009"/>
                  <a:pt x="52167" y="21977"/>
                  <a:pt x="53688" y="21699"/>
                </a:cubicBezTo>
                <a:cubicBezTo>
                  <a:pt x="57941" y="20917"/>
                  <a:pt x="61998" y="17866"/>
                  <a:pt x="64816" y="13326"/>
                </a:cubicBezTo>
                <a:cubicBezTo>
                  <a:pt x="67345" y="9251"/>
                  <a:pt x="68675" y="4584"/>
                  <a:pt x="69960" y="69"/>
                </a:cubicBezTo>
                <a:lnTo>
                  <a:pt x="6971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417;p21"/>
          <p:cNvSpPr/>
          <p:nvPr/>
        </p:nvSpPr>
        <p:spPr>
          <a:xfrm flipH="1">
            <a:off x="0" y="5350933"/>
            <a:ext cx="2833520" cy="1507067"/>
          </a:xfrm>
          <a:custGeom>
            <a:avLst/>
            <a:gdLst/>
            <a:ahLst/>
            <a:cxnLst/>
            <a:rect l="l" t="t" r="r" b="b"/>
            <a:pathLst>
              <a:path w="48716" h="19404" extrusionOk="0">
                <a:moveTo>
                  <a:pt x="48716" y="1"/>
                </a:moveTo>
                <a:cubicBezTo>
                  <a:pt x="44289" y="3195"/>
                  <a:pt x="39621" y="6196"/>
                  <a:pt x="34287" y="7162"/>
                </a:cubicBezTo>
                <a:cubicBezTo>
                  <a:pt x="32093" y="7559"/>
                  <a:pt x="29864" y="7596"/>
                  <a:pt x="27630" y="7596"/>
                </a:cubicBezTo>
                <a:cubicBezTo>
                  <a:pt x="27116" y="7596"/>
                  <a:pt x="26601" y="7594"/>
                  <a:pt x="26086" y="7594"/>
                </a:cubicBezTo>
                <a:cubicBezTo>
                  <a:pt x="25138" y="7594"/>
                  <a:pt x="24189" y="7601"/>
                  <a:pt x="23243" y="7639"/>
                </a:cubicBezTo>
                <a:cubicBezTo>
                  <a:pt x="15993" y="7930"/>
                  <a:pt x="8624" y="10235"/>
                  <a:pt x="3302" y="15164"/>
                </a:cubicBezTo>
                <a:cubicBezTo>
                  <a:pt x="1979" y="16389"/>
                  <a:pt x="783" y="17780"/>
                  <a:pt x="0" y="19403"/>
                </a:cubicBezTo>
                <a:lnTo>
                  <a:pt x="48716" y="19310"/>
                </a:lnTo>
                <a:lnTo>
                  <a:pt x="48716" y="1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422;p21"/>
          <p:cNvSpPr/>
          <p:nvPr/>
        </p:nvSpPr>
        <p:spPr>
          <a:xfrm flipH="1">
            <a:off x="5593654" y="6121617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424;p21"/>
          <p:cNvSpPr/>
          <p:nvPr/>
        </p:nvSpPr>
        <p:spPr>
          <a:xfrm rot="13374486" flipH="1">
            <a:off x="6109835" y="6171673"/>
            <a:ext cx="902174" cy="1046220"/>
          </a:xfrm>
          <a:custGeom>
            <a:avLst/>
            <a:gdLst/>
            <a:ahLst/>
            <a:cxnLst/>
            <a:rect l="l" t="t" r="r" b="b"/>
            <a:pathLst>
              <a:path w="27504" h="30019" extrusionOk="0">
                <a:moveTo>
                  <a:pt x="12111" y="0"/>
                </a:moveTo>
                <a:cubicBezTo>
                  <a:pt x="11000" y="0"/>
                  <a:pt x="9863" y="292"/>
                  <a:pt x="8793" y="877"/>
                </a:cubicBezTo>
                <a:cubicBezTo>
                  <a:pt x="7511" y="1578"/>
                  <a:pt x="6715" y="2780"/>
                  <a:pt x="6402" y="4181"/>
                </a:cubicBezTo>
                <a:cubicBezTo>
                  <a:pt x="5143" y="9849"/>
                  <a:pt x="1" y="16618"/>
                  <a:pt x="3240" y="22241"/>
                </a:cubicBezTo>
                <a:cubicBezTo>
                  <a:pt x="5203" y="25648"/>
                  <a:pt x="9419" y="30018"/>
                  <a:pt x="13735" y="30018"/>
                </a:cubicBezTo>
                <a:cubicBezTo>
                  <a:pt x="13810" y="30018"/>
                  <a:pt x="13885" y="30017"/>
                  <a:pt x="13961" y="30014"/>
                </a:cubicBezTo>
                <a:cubicBezTo>
                  <a:pt x="16307" y="29931"/>
                  <a:pt x="18646" y="29580"/>
                  <a:pt x="20913" y="28969"/>
                </a:cubicBezTo>
                <a:cubicBezTo>
                  <a:pt x="22783" y="28468"/>
                  <a:pt x="24772" y="27647"/>
                  <a:pt x="25645" y="25919"/>
                </a:cubicBezTo>
                <a:cubicBezTo>
                  <a:pt x="27503" y="22241"/>
                  <a:pt x="24741" y="19168"/>
                  <a:pt x="22193" y="16100"/>
                </a:cubicBezTo>
                <a:cubicBezTo>
                  <a:pt x="20675" y="14271"/>
                  <a:pt x="19231" y="12448"/>
                  <a:pt x="18887" y="10499"/>
                </a:cubicBezTo>
                <a:cubicBezTo>
                  <a:pt x="18388" y="7678"/>
                  <a:pt x="18911" y="4803"/>
                  <a:pt x="16979" y="2388"/>
                </a:cubicBezTo>
                <a:cubicBezTo>
                  <a:pt x="15706" y="796"/>
                  <a:pt x="13944" y="0"/>
                  <a:pt x="12111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417;p21"/>
          <p:cNvSpPr/>
          <p:nvPr/>
        </p:nvSpPr>
        <p:spPr>
          <a:xfrm rot="10800000" flipH="1">
            <a:off x="4429210" y="-1141461"/>
            <a:ext cx="4269416" cy="1806711"/>
          </a:xfrm>
          <a:custGeom>
            <a:avLst/>
            <a:gdLst>
              <a:gd name="connsiteX0" fmla="*/ 71133 w 71133"/>
              <a:gd name="connsiteY0" fmla="*/ 12316 h 14240"/>
              <a:gd name="connsiteX1" fmla="*/ 34287 w 71133"/>
              <a:gd name="connsiteY1" fmla="*/ 727 h 14240"/>
              <a:gd name="connsiteX2" fmla="*/ 27630 w 71133"/>
              <a:gd name="connsiteY2" fmla="*/ 1161 h 14240"/>
              <a:gd name="connsiteX3" fmla="*/ 26086 w 71133"/>
              <a:gd name="connsiteY3" fmla="*/ 1159 h 14240"/>
              <a:gd name="connsiteX4" fmla="*/ 23243 w 71133"/>
              <a:gd name="connsiteY4" fmla="*/ 1204 h 14240"/>
              <a:gd name="connsiteX5" fmla="*/ 3302 w 71133"/>
              <a:gd name="connsiteY5" fmla="*/ 8729 h 14240"/>
              <a:gd name="connsiteX6" fmla="*/ 0 w 71133"/>
              <a:gd name="connsiteY6" fmla="*/ 12968 h 14240"/>
              <a:gd name="connsiteX7" fmla="*/ 48716 w 71133"/>
              <a:gd name="connsiteY7" fmla="*/ 12875 h 14240"/>
              <a:gd name="connsiteX8" fmla="*/ 71133 w 71133"/>
              <a:gd name="connsiteY8" fmla="*/ 12316 h 14240"/>
              <a:gd name="connsiteX0" fmla="*/ 71133 w 71133"/>
              <a:gd name="connsiteY0" fmla="*/ 12316 h 23994"/>
              <a:gd name="connsiteX1" fmla="*/ 34287 w 71133"/>
              <a:gd name="connsiteY1" fmla="*/ 727 h 23994"/>
              <a:gd name="connsiteX2" fmla="*/ 27630 w 71133"/>
              <a:gd name="connsiteY2" fmla="*/ 1161 h 23994"/>
              <a:gd name="connsiteX3" fmla="*/ 26086 w 71133"/>
              <a:gd name="connsiteY3" fmla="*/ 1159 h 23994"/>
              <a:gd name="connsiteX4" fmla="*/ 23243 w 71133"/>
              <a:gd name="connsiteY4" fmla="*/ 1204 h 23994"/>
              <a:gd name="connsiteX5" fmla="*/ 3302 w 71133"/>
              <a:gd name="connsiteY5" fmla="*/ 8729 h 23994"/>
              <a:gd name="connsiteX6" fmla="*/ 0 w 71133"/>
              <a:gd name="connsiteY6" fmla="*/ 12968 h 23994"/>
              <a:gd name="connsiteX7" fmla="*/ 50463 w 71133"/>
              <a:gd name="connsiteY7" fmla="*/ 23994 h 23994"/>
              <a:gd name="connsiteX8" fmla="*/ 71133 w 71133"/>
              <a:gd name="connsiteY8" fmla="*/ 12316 h 23994"/>
              <a:gd name="connsiteX0" fmla="*/ 71133 w 71133"/>
              <a:gd name="connsiteY0" fmla="*/ 12316 h 24269"/>
              <a:gd name="connsiteX1" fmla="*/ 34287 w 71133"/>
              <a:gd name="connsiteY1" fmla="*/ 727 h 24269"/>
              <a:gd name="connsiteX2" fmla="*/ 27630 w 71133"/>
              <a:gd name="connsiteY2" fmla="*/ 1161 h 24269"/>
              <a:gd name="connsiteX3" fmla="*/ 26086 w 71133"/>
              <a:gd name="connsiteY3" fmla="*/ 1159 h 24269"/>
              <a:gd name="connsiteX4" fmla="*/ 23243 w 71133"/>
              <a:gd name="connsiteY4" fmla="*/ 1204 h 24269"/>
              <a:gd name="connsiteX5" fmla="*/ 3302 w 71133"/>
              <a:gd name="connsiteY5" fmla="*/ 8729 h 24269"/>
              <a:gd name="connsiteX6" fmla="*/ 0 w 71133"/>
              <a:gd name="connsiteY6" fmla="*/ 12968 h 24269"/>
              <a:gd name="connsiteX7" fmla="*/ 50463 w 71133"/>
              <a:gd name="connsiteY7" fmla="*/ 23994 h 24269"/>
              <a:gd name="connsiteX8" fmla="*/ 71133 w 71133"/>
              <a:gd name="connsiteY8" fmla="*/ 12316 h 24269"/>
              <a:gd name="connsiteX0" fmla="*/ 71133 w 71133"/>
              <a:gd name="connsiteY0" fmla="*/ 12316 h 24269"/>
              <a:gd name="connsiteX1" fmla="*/ 34287 w 71133"/>
              <a:gd name="connsiteY1" fmla="*/ 727 h 24269"/>
              <a:gd name="connsiteX2" fmla="*/ 27630 w 71133"/>
              <a:gd name="connsiteY2" fmla="*/ 1161 h 24269"/>
              <a:gd name="connsiteX3" fmla="*/ 26086 w 71133"/>
              <a:gd name="connsiteY3" fmla="*/ 1159 h 24269"/>
              <a:gd name="connsiteX4" fmla="*/ 23243 w 71133"/>
              <a:gd name="connsiteY4" fmla="*/ 1204 h 24269"/>
              <a:gd name="connsiteX5" fmla="*/ 3302 w 71133"/>
              <a:gd name="connsiteY5" fmla="*/ 8729 h 24269"/>
              <a:gd name="connsiteX6" fmla="*/ 0 w 71133"/>
              <a:gd name="connsiteY6" fmla="*/ 12968 h 24269"/>
              <a:gd name="connsiteX7" fmla="*/ 50463 w 71133"/>
              <a:gd name="connsiteY7" fmla="*/ 23994 h 24269"/>
              <a:gd name="connsiteX8" fmla="*/ 71133 w 71133"/>
              <a:gd name="connsiteY8" fmla="*/ 12316 h 24269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271"/>
              <a:gd name="connsiteX1" fmla="*/ 41565 w 71133"/>
              <a:gd name="connsiteY1" fmla="*/ 2345 h 23271"/>
              <a:gd name="connsiteX2" fmla="*/ 27630 w 71133"/>
              <a:gd name="connsiteY2" fmla="*/ 163 h 23271"/>
              <a:gd name="connsiteX3" fmla="*/ 26086 w 71133"/>
              <a:gd name="connsiteY3" fmla="*/ 161 h 23271"/>
              <a:gd name="connsiteX4" fmla="*/ 23243 w 71133"/>
              <a:gd name="connsiteY4" fmla="*/ 206 h 23271"/>
              <a:gd name="connsiteX5" fmla="*/ 3302 w 71133"/>
              <a:gd name="connsiteY5" fmla="*/ 7731 h 23271"/>
              <a:gd name="connsiteX6" fmla="*/ 0 w 71133"/>
              <a:gd name="connsiteY6" fmla="*/ 11970 h 23271"/>
              <a:gd name="connsiteX7" fmla="*/ 50463 w 71133"/>
              <a:gd name="connsiteY7" fmla="*/ 22996 h 23271"/>
              <a:gd name="connsiteX8" fmla="*/ 71133 w 71133"/>
              <a:gd name="connsiteY8" fmla="*/ 11318 h 23271"/>
              <a:gd name="connsiteX0" fmla="*/ 71133 w 71133"/>
              <a:gd name="connsiteY0" fmla="*/ 11318 h 23738"/>
              <a:gd name="connsiteX1" fmla="*/ 41565 w 71133"/>
              <a:gd name="connsiteY1" fmla="*/ 2345 h 23738"/>
              <a:gd name="connsiteX2" fmla="*/ 27630 w 71133"/>
              <a:gd name="connsiteY2" fmla="*/ 163 h 23738"/>
              <a:gd name="connsiteX3" fmla="*/ 26086 w 71133"/>
              <a:gd name="connsiteY3" fmla="*/ 161 h 23738"/>
              <a:gd name="connsiteX4" fmla="*/ 23243 w 71133"/>
              <a:gd name="connsiteY4" fmla="*/ 206 h 23738"/>
              <a:gd name="connsiteX5" fmla="*/ 3302 w 71133"/>
              <a:gd name="connsiteY5" fmla="*/ 7731 h 23738"/>
              <a:gd name="connsiteX6" fmla="*/ 0 w 71133"/>
              <a:gd name="connsiteY6" fmla="*/ 11970 h 23738"/>
              <a:gd name="connsiteX7" fmla="*/ 50463 w 71133"/>
              <a:gd name="connsiteY7" fmla="*/ 22996 h 23738"/>
              <a:gd name="connsiteX8" fmla="*/ 71133 w 71133"/>
              <a:gd name="connsiteY8" fmla="*/ 11318 h 23738"/>
              <a:gd name="connsiteX0" fmla="*/ 72079 w 72079"/>
              <a:gd name="connsiteY0" fmla="*/ 11318 h 23738"/>
              <a:gd name="connsiteX1" fmla="*/ 42511 w 72079"/>
              <a:gd name="connsiteY1" fmla="*/ 2345 h 23738"/>
              <a:gd name="connsiteX2" fmla="*/ 28576 w 72079"/>
              <a:gd name="connsiteY2" fmla="*/ 163 h 23738"/>
              <a:gd name="connsiteX3" fmla="*/ 27032 w 72079"/>
              <a:gd name="connsiteY3" fmla="*/ 161 h 23738"/>
              <a:gd name="connsiteX4" fmla="*/ 24189 w 72079"/>
              <a:gd name="connsiteY4" fmla="*/ 206 h 23738"/>
              <a:gd name="connsiteX5" fmla="*/ 4248 w 72079"/>
              <a:gd name="connsiteY5" fmla="*/ 7731 h 23738"/>
              <a:gd name="connsiteX6" fmla="*/ 946 w 72079"/>
              <a:gd name="connsiteY6" fmla="*/ 11970 h 23738"/>
              <a:gd name="connsiteX7" fmla="*/ 51409 w 72079"/>
              <a:gd name="connsiteY7" fmla="*/ 22996 h 23738"/>
              <a:gd name="connsiteX8" fmla="*/ 72079 w 72079"/>
              <a:gd name="connsiteY8" fmla="*/ 11318 h 23738"/>
              <a:gd name="connsiteX0" fmla="*/ 72885 w 72885"/>
              <a:gd name="connsiteY0" fmla="*/ 11442 h 23862"/>
              <a:gd name="connsiteX1" fmla="*/ 43317 w 72885"/>
              <a:gd name="connsiteY1" fmla="*/ 2469 h 23862"/>
              <a:gd name="connsiteX2" fmla="*/ 29382 w 72885"/>
              <a:gd name="connsiteY2" fmla="*/ 287 h 23862"/>
              <a:gd name="connsiteX3" fmla="*/ 27838 w 72885"/>
              <a:gd name="connsiteY3" fmla="*/ 285 h 23862"/>
              <a:gd name="connsiteX4" fmla="*/ 24995 w 72885"/>
              <a:gd name="connsiteY4" fmla="*/ 330 h 23862"/>
              <a:gd name="connsiteX5" fmla="*/ 1560 w 72885"/>
              <a:gd name="connsiteY5" fmla="*/ 4585 h 23862"/>
              <a:gd name="connsiteX6" fmla="*/ 1752 w 72885"/>
              <a:gd name="connsiteY6" fmla="*/ 12094 h 23862"/>
              <a:gd name="connsiteX7" fmla="*/ 52215 w 72885"/>
              <a:gd name="connsiteY7" fmla="*/ 23120 h 23862"/>
              <a:gd name="connsiteX8" fmla="*/ 72885 w 72885"/>
              <a:gd name="connsiteY8" fmla="*/ 11442 h 23862"/>
              <a:gd name="connsiteX0" fmla="*/ 74339 w 74339"/>
              <a:gd name="connsiteY0" fmla="*/ 11442 h 23862"/>
              <a:gd name="connsiteX1" fmla="*/ 44771 w 74339"/>
              <a:gd name="connsiteY1" fmla="*/ 2469 h 23862"/>
              <a:gd name="connsiteX2" fmla="*/ 30836 w 74339"/>
              <a:gd name="connsiteY2" fmla="*/ 287 h 23862"/>
              <a:gd name="connsiteX3" fmla="*/ 29292 w 74339"/>
              <a:gd name="connsiteY3" fmla="*/ 285 h 23862"/>
              <a:gd name="connsiteX4" fmla="*/ 26449 w 74339"/>
              <a:gd name="connsiteY4" fmla="*/ 330 h 23862"/>
              <a:gd name="connsiteX5" fmla="*/ 3014 w 74339"/>
              <a:gd name="connsiteY5" fmla="*/ 4585 h 23862"/>
              <a:gd name="connsiteX6" fmla="*/ 3206 w 74339"/>
              <a:gd name="connsiteY6" fmla="*/ 12094 h 23862"/>
              <a:gd name="connsiteX7" fmla="*/ 53669 w 74339"/>
              <a:gd name="connsiteY7" fmla="*/ 23120 h 23862"/>
              <a:gd name="connsiteX8" fmla="*/ 74339 w 74339"/>
              <a:gd name="connsiteY8" fmla="*/ 11442 h 23862"/>
              <a:gd name="connsiteX0" fmla="*/ 74724 w 74724"/>
              <a:gd name="connsiteY0" fmla="*/ 11442 h 23862"/>
              <a:gd name="connsiteX1" fmla="*/ 45156 w 74724"/>
              <a:gd name="connsiteY1" fmla="*/ 2469 h 23862"/>
              <a:gd name="connsiteX2" fmla="*/ 31221 w 74724"/>
              <a:gd name="connsiteY2" fmla="*/ 287 h 23862"/>
              <a:gd name="connsiteX3" fmla="*/ 29677 w 74724"/>
              <a:gd name="connsiteY3" fmla="*/ 285 h 23862"/>
              <a:gd name="connsiteX4" fmla="*/ 26834 w 74724"/>
              <a:gd name="connsiteY4" fmla="*/ 330 h 23862"/>
              <a:gd name="connsiteX5" fmla="*/ 3399 w 74724"/>
              <a:gd name="connsiteY5" fmla="*/ 4585 h 23862"/>
              <a:gd name="connsiteX6" fmla="*/ 3591 w 74724"/>
              <a:gd name="connsiteY6" fmla="*/ 12094 h 23862"/>
              <a:gd name="connsiteX7" fmla="*/ 54054 w 74724"/>
              <a:gd name="connsiteY7" fmla="*/ 23120 h 23862"/>
              <a:gd name="connsiteX8" fmla="*/ 74724 w 74724"/>
              <a:gd name="connsiteY8" fmla="*/ 11442 h 23862"/>
              <a:gd name="connsiteX0" fmla="*/ 74086 w 74086"/>
              <a:gd name="connsiteY0" fmla="*/ 11442 h 24962"/>
              <a:gd name="connsiteX1" fmla="*/ 44518 w 74086"/>
              <a:gd name="connsiteY1" fmla="*/ 2469 h 24962"/>
              <a:gd name="connsiteX2" fmla="*/ 30583 w 74086"/>
              <a:gd name="connsiteY2" fmla="*/ 287 h 24962"/>
              <a:gd name="connsiteX3" fmla="*/ 29039 w 74086"/>
              <a:gd name="connsiteY3" fmla="*/ 285 h 24962"/>
              <a:gd name="connsiteX4" fmla="*/ 26196 w 74086"/>
              <a:gd name="connsiteY4" fmla="*/ 330 h 24962"/>
              <a:gd name="connsiteX5" fmla="*/ 2761 w 74086"/>
              <a:gd name="connsiteY5" fmla="*/ 4585 h 24962"/>
              <a:gd name="connsiteX6" fmla="*/ 3244 w 74086"/>
              <a:gd name="connsiteY6" fmla="*/ 16454 h 24962"/>
              <a:gd name="connsiteX7" fmla="*/ 53416 w 74086"/>
              <a:gd name="connsiteY7" fmla="*/ 23120 h 24962"/>
              <a:gd name="connsiteX8" fmla="*/ 74086 w 74086"/>
              <a:gd name="connsiteY8" fmla="*/ 11442 h 24962"/>
              <a:gd name="connsiteX0" fmla="*/ 73506 w 73506"/>
              <a:gd name="connsiteY0" fmla="*/ 11442 h 24962"/>
              <a:gd name="connsiteX1" fmla="*/ 43938 w 73506"/>
              <a:gd name="connsiteY1" fmla="*/ 2469 h 24962"/>
              <a:gd name="connsiteX2" fmla="*/ 30003 w 73506"/>
              <a:gd name="connsiteY2" fmla="*/ 287 h 24962"/>
              <a:gd name="connsiteX3" fmla="*/ 28459 w 73506"/>
              <a:gd name="connsiteY3" fmla="*/ 285 h 24962"/>
              <a:gd name="connsiteX4" fmla="*/ 25616 w 73506"/>
              <a:gd name="connsiteY4" fmla="*/ 330 h 24962"/>
              <a:gd name="connsiteX5" fmla="*/ 2181 w 73506"/>
              <a:gd name="connsiteY5" fmla="*/ 4585 h 24962"/>
              <a:gd name="connsiteX6" fmla="*/ 2664 w 73506"/>
              <a:gd name="connsiteY6" fmla="*/ 16454 h 24962"/>
              <a:gd name="connsiteX7" fmla="*/ 52836 w 73506"/>
              <a:gd name="connsiteY7" fmla="*/ 23120 h 24962"/>
              <a:gd name="connsiteX8" fmla="*/ 73506 w 73506"/>
              <a:gd name="connsiteY8" fmla="*/ 11442 h 24962"/>
              <a:gd name="connsiteX0" fmla="*/ 73506 w 73506"/>
              <a:gd name="connsiteY0" fmla="*/ 11184 h 24704"/>
              <a:gd name="connsiteX1" fmla="*/ 43938 w 73506"/>
              <a:gd name="connsiteY1" fmla="*/ 2211 h 24704"/>
              <a:gd name="connsiteX2" fmla="*/ 30003 w 73506"/>
              <a:gd name="connsiteY2" fmla="*/ 29 h 24704"/>
              <a:gd name="connsiteX3" fmla="*/ 28750 w 73506"/>
              <a:gd name="connsiteY3" fmla="*/ 1553 h 24704"/>
              <a:gd name="connsiteX4" fmla="*/ 25616 w 73506"/>
              <a:gd name="connsiteY4" fmla="*/ 72 h 24704"/>
              <a:gd name="connsiteX5" fmla="*/ 2181 w 73506"/>
              <a:gd name="connsiteY5" fmla="*/ 4327 h 24704"/>
              <a:gd name="connsiteX6" fmla="*/ 2664 w 73506"/>
              <a:gd name="connsiteY6" fmla="*/ 16196 h 24704"/>
              <a:gd name="connsiteX7" fmla="*/ 52836 w 73506"/>
              <a:gd name="connsiteY7" fmla="*/ 22862 h 24704"/>
              <a:gd name="connsiteX8" fmla="*/ 73506 w 73506"/>
              <a:gd name="connsiteY8" fmla="*/ 11184 h 24704"/>
              <a:gd name="connsiteX0" fmla="*/ 73506 w 73506"/>
              <a:gd name="connsiteY0" fmla="*/ 11188 h 24708"/>
              <a:gd name="connsiteX1" fmla="*/ 43938 w 73506"/>
              <a:gd name="connsiteY1" fmla="*/ 2215 h 24708"/>
              <a:gd name="connsiteX2" fmla="*/ 33205 w 73506"/>
              <a:gd name="connsiteY2" fmla="*/ 1123 h 24708"/>
              <a:gd name="connsiteX3" fmla="*/ 28750 w 73506"/>
              <a:gd name="connsiteY3" fmla="*/ 1557 h 24708"/>
              <a:gd name="connsiteX4" fmla="*/ 25616 w 73506"/>
              <a:gd name="connsiteY4" fmla="*/ 76 h 24708"/>
              <a:gd name="connsiteX5" fmla="*/ 2181 w 73506"/>
              <a:gd name="connsiteY5" fmla="*/ 4331 h 24708"/>
              <a:gd name="connsiteX6" fmla="*/ 2664 w 73506"/>
              <a:gd name="connsiteY6" fmla="*/ 16200 h 24708"/>
              <a:gd name="connsiteX7" fmla="*/ 52836 w 73506"/>
              <a:gd name="connsiteY7" fmla="*/ 22866 h 24708"/>
              <a:gd name="connsiteX8" fmla="*/ 73506 w 73506"/>
              <a:gd name="connsiteY8" fmla="*/ 11188 h 24708"/>
              <a:gd name="connsiteX0" fmla="*/ 73506 w 73506"/>
              <a:gd name="connsiteY0" fmla="*/ 11194 h 24714"/>
              <a:gd name="connsiteX1" fmla="*/ 43938 w 73506"/>
              <a:gd name="connsiteY1" fmla="*/ 2221 h 24714"/>
              <a:gd name="connsiteX2" fmla="*/ 33496 w 73506"/>
              <a:gd name="connsiteY2" fmla="*/ 2001 h 24714"/>
              <a:gd name="connsiteX3" fmla="*/ 28750 w 73506"/>
              <a:gd name="connsiteY3" fmla="*/ 1563 h 24714"/>
              <a:gd name="connsiteX4" fmla="*/ 25616 w 73506"/>
              <a:gd name="connsiteY4" fmla="*/ 82 h 24714"/>
              <a:gd name="connsiteX5" fmla="*/ 2181 w 73506"/>
              <a:gd name="connsiteY5" fmla="*/ 4337 h 24714"/>
              <a:gd name="connsiteX6" fmla="*/ 2664 w 73506"/>
              <a:gd name="connsiteY6" fmla="*/ 16206 h 24714"/>
              <a:gd name="connsiteX7" fmla="*/ 52836 w 73506"/>
              <a:gd name="connsiteY7" fmla="*/ 22872 h 24714"/>
              <a:gd name="connsiteX8" fmla="*/ 73506 w 73506"/>
              <a:gd name="connsiteY8" fmla="*/ 11194 h 24714"/>
              <a:gd name="connsiteX0" fmla="*/ 73403 w 73403"/>
              <a:gd name="connsiteY0" fmla="*/ 9689 h 23209"/>
              <a:gd name="connsiteX1" fmla="*/ 43835 w 73403"/>
              <a:gd name="connsiteY1" fmla="*/ 716 h 23209"/>
              <a:gd name="connsiteX2" fmla="*/ 33393 w 73403"/>
              <a:gd name="connsiteY2" fmla="*/ 496 h 23209"/>
              <a:gd name="connsiteX3" fmla="*/ 28647 w 73403"/>
              <a:gd name="connsiteY3" fmla="*/ 58 h 23209"/>
              <a:gd name="connsiteX4" fmla="*/ 24057 w 73403"/>
              <a:gd name="connsiteY4" fmla="*/ 757 h 23209"/>
              <a:gd name="connsiteX5" fmla="*/ 2078 w 73403"/>
              <a:gd name="connsiteY5" fmla="*/ 2832 h 23209"/>
              <a:gd name="connsiteX6" fmla="*/ 2561 w 73403"/>
              <a:gd name="connsiteY6" fmla="*/ 14701 h 23209"/>
              <a:gd name="connsiteX7" fmla="*/ 52733 w 73403"/>
              <a:gd name="connsiteY7" fmla="*/ 21367 h 23209"/>
              <a:gd name="connsiteX8" fmla="*/ 73403 w 73403"/>
              <a:gd name="connsiteY8" fmla="*/ 9689 h 23209"/>
              <a:gd name="connsiteX0" fmla="*/ 73403 w 73403"/>
              <a:gd name="connsiteY0" fmla="*/ 10674 h 24194"/>
              <a:gd name="connsiteX1" fmla="*/ 43835 w 73403"/>
              <a:gd name="connsiteY1" fmla="*/ 1701 h 24194"/>
              <a:gd name="connsiteX2" fmla="*/ 33393 w 73403"/>
              <a:gd name="connsiteY2" fmla="*/ 1481 h 24194"/>
              <a:gd name="connsiteX3" fmla="*/ 28483 w 73403"/>
              <a:gd name="connsiteY3" fmla="*/ 1 h 24194"/>
              <a:gd name="connsiteX4" fmla="*/ 24057 w 73403"/>
              <a:gd name="connsiteY4" fmla="*/ 1742 h 24194"/>
              <a:gd name="connsiteX5" fmla="*/ 2078 w 73403"/>
              <a:gd name="connsiteY5" fmla="*/ 3817 h 24194"/>
              <a:gd name="connsiteX6" fmla="*/ 2561 w 73403"/>
              <a:gd name="connsiteY6" fmla="*/ 15686 h 24194"/>
              <a:gd name="connsiteX7" fmla="*/ 52733 w 73403"/>
              <a:gd name="connsiteY7" fmla="*/ 22352 h 24194"/>
              <a:gd name="connsiteX8" fmla="*/ 73403 w 73403"/>
              <a:gd name="connsiteY8" fmla="*/ 10674 h 24194"/>
              <a:gd name="connsiteX0" fmla="*/ 73403 w 73403"/>
              <a:gd name="connsiteY0" fmla="*/ 10725 h 24245"/>
              <a:gd name="connsiteX1" fmla="*/ 43835 w 73403"/>
              <a:gd name="connsiteY1" fmla="*/ 1752 h 24245"/>
              <a:gd name="connsiteX2" fmla="*/ 33393 w 73403"/>
              <a:gd name="connsiteY2" fmla="*/ 1532 h 24245"/>
              <a:gd name="connsiteX3" fmla="*/ 28483 w 73403"/>
              <a:gd name="connsiteY3" fmla="*/ 52 h 24245"/>
              <a:gd name="connsiteX4" fmla="*/ 24057 w 73403"/>
              <a:gd name="connsiteY4" fmla="*/ 1793 h 24245"/>
              <a:gd name="connsiteX5" fmla="*/ 2078 w 73403"/>
              <a:gd name="connsiteY5" fmla="*/ 3868 h 24245"/>
              <a:gd name="connsiteX6" fmla="*/ 2561 w 73403"/>
              <a:gd name="connsiteY6" fmla="*/ 15737 h 24245"/>
              <a:gd name="connsiteX7" fmla="*/ 52733 w 73403"/>
              <a:gd name="connsiteY7" fmla="*/ 22403 h 24245"/>
              <a:gd name="connsiteX8" fmla="*/ 73403 w 73403"/>
              <a:gd name="connsiteY8" fmla="*/ 10725 h 24245"/>
              <a:gd name="connsiteX0" fmla="*/ 73403 w 73403"/>
              <a:gd name="connsiteY0" fmla="*/ 10675 h 24195"/>
              <a:gd name="connsiteX1" fmla="*/ 43835 w 73403"/>
              <a:gd name="connsiteY1" fmla="*/ 1702 h 24195"/>
              <a:gd name="connsiteX2" fmla="*/ 33393 w 73403"/>
              <a:gd name="connsiteY2" fmla="*/ 1482 h 24195"/>
              <a:gd name="connsiteX3" fmla="*/ 28483 w 73403"/>
              <a:gd name="connsiteY3" fmla="*/ 2 h 24195"/>
              <a:gd name="connsiteX4" fmla="*/ 24057 w 73403"/>
              <a:gd name="connsiteY4" fmla="*/ 1743 h 24195"/>
              <a:gd name="connsiteX5" fmla="*/ 2078 w 73403"/>
              <a:gd name="connsiteY5" fmla="*/ 3818 h 24195"/>
              <a:gd name="connsiteX6" fmla="*/ 2561 w 73403"/>
              <a:gd name="connsiteY6" fmla="*/ 15687 h 24195"/>
              <a:gd name="connsiteX7" fmla="*/ 52733 w 73403"/>
              <a:gd name="connsiteY7" fmla="*/ 22353 h 24195"/>
              <a:gd name="connsiteX8" fmla="*/ 73403 w 73403"/>
              <a:gd name="connsiteY8" fmla="*/ 10675 h 24195"/>
              <a:gd name="connsiteX0" fmla="*/ 73403 w 73403"/>
              <a:gd name="connsiteY0" fmla="*/ 9742 h 23262"/>
              <a:gd name="connsiteX1" fmla="*/ 43835 w 73403"/>
              <a:gd name="connsiteY1" fmla="*/ 769 h 23262"/>
              <a:gd name="connsiteX2" fmla="*/ 33393 w 73403"/>
              <a:gd name="connsiteY2" fmla="*/ 549 h 23262"/>
              <a:gd name="connsiteX3" fmla="*/ 28483 w 73403"/>
              <a:gd name="connsiteY3" fmla="*/ 1358 h 23262"/>
              <a:gd name="connsiteX4" fmla="*/ 24057 w 73403"/>
              <a:gd name="connsiteY4" fmla="*/ 810 h 23262"/>
              <a:gd name="connsiteX5" fmla="*/ 2078 w 73403"/>
              <a:gd name="connsiteY5" fmla="*/ 2885 h 23262"/>
              <a:gd name="connsiteX6" fmla="*/ 2561 w 73403"/>
              <a:gd name="connsiteY6" fmla="*/ 14754 h 23262"/>
              <a:gd name="connsiteX7" fmla="*/ 52733 w 73403"/>
              <a:gd name="connsiteY7" fmla="*/ 21420 h 23262"/>
              <a:gd name="connsiteX8" fmla="*/ 73403 w 73403"/>
              <a:gd name="connsiteY8" fmla="*/ 9742 h 23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403" h="23262" extrusionOk="0">
                <a:moveTo>
                  <a:pt x="73403" y="9742"/>
                </a:moveTo>
                <a:cubicBezTo>
                  <a:pt x="68685" y="6831"/>
                  <a:pt x="50503" y="2301"/>
                  <a:pt x="43835" y="769"/>
                </a:cubicBezTo>
                <a:cubicBezTo>
                  <a:pt x="37167" y="-763"/>
                  <a:pt x="35952" y="451"/>
                  <a:pt x="33393" y="549"/>
                </a:cubicBezTo>
                <a:cubicBezTo>
                  <a:pt x="30834" y="647"/>
                  <a:pt x="30039" y="1315"/>
                  <a:pt x="28483" y="1358"/>
                </a:cubicBezTo>
                <a:cubicBezTo>
                  <a:pt x="26927" y="1401"/>
                  <a:pt x="28458" y="556"/>
                  <a:pt x="24057" y="810"/>
                </a:cubicBezTo>
                <a:cubicBezTo>
                  <a:pt x="19656" y="1064"/>
                  <a:pt x="5661" y="561"/>
                  <a:pt x="2078" y="2885"/>
                </a:cubicBezTo>
                <a:cubicBezTo>
                  <a:pt x="-1505" y="5209"/>
                  <a:pt x="141" y="9861"/>
                  <a:pt x="2561" y="14754"/>
                </a:cubicBezTo>
                <a:cubicBezTo>
                  <a:pt x="15015" y="26278"/>
                  <a:pt x="21938" y="23414"/>
                  <a:pt x="52733" y="21420"/>
                </a:cubicBezTo>
                <a:cubicBezTo>
                  <a:pt x="71074" y="21961"/>
                  <a:pt x="73403" y="16178"/>
                  <a:pt x="73403" y="9742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3759938" y="1855998"/>
            <a:ext cx="4228875" cy="938719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 smtClean="0"/>
              <a:t>메인 페이지에서 </a:t>
            </a:r>
            <a:r>
              <a:rPr lang="ko-KR" altLang="en-US" sz="1100" dirty="0"/>
              <a:t>로그인 위치를 찾는다</a:t>
            </a:r>
            <a:r>
              <a:rPr lang="en-US" altLang="ko-KR" sz="1100" dirty="0"/>
              <a:t>.</a:t>
            </a:r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pPr marL="228600" indent="-228600">
              <a:buAutoNum type="arabicPeriod"/>
            </a:pPr>
            <a:r>
              <a:rPr lang="ko-KR" altLang="en-US" sz="1100" dirty="0"/>
              <a:t>회원가입 페이지에 들어가 양식에 맞게 회원가입을 진행한다</a:t>
            </a:r>
            <a:r>
              <a:rPr lang="en-US" altLang="ko-KR" sz="1100" dirty="0"/>
              <a:t>.</a:t>
            </a:r>
          </a:p>
          <a:p>
            <a:pPr marL="228600" indent="-228600">
              <a:buAutoNum type="arabicPeriod"/>
            </a:pPr>
            <a:endParaRPr lang="en-US" altLang="ko-KR" sz="1100" dirty="0"/>
          </a:p>
          <a:p>
            <a:pPr marL="228600" indent="-228600">
              <a:buAutoNum type="arabicPeriod"/>
            </a:pPr>
            <a:r>
              <a:rPr lang="en-US" altLang="ko-KR" sz="1100" dirty="0"/>
              <a:t>1:1 , A/S </a:t>
            </a:r>
            <a:r>
              <a:rPr lang="ko-KR" altLang="en-US" sz="1100" dirty="0"/>
              <a:t>고객센터를 찾는다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6" name="직사각형 15"/>
          <p:cNvSpPr/>
          <p:nvPr/>
        </p:nvSpPr>
        <p:spPr>
          <a:xfrm>
            <a:off x="1200976" y="693765"/>
            <a:ext cx="3394575" cy="5164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302576" y="576196"/>
            <a:ext cx="3396344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태스크 및 시나리오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75812" y="4006136"/>
            <a:ext cx="4228875" cy="938719"/>
          </a:xfrm>
          <a:prstGeom prst="rect">
            <a:avLst/>
          </a:prstGeom>
          <a:noFill/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/>
              <a:t>회원가입을 중심적으로 테스트 할 것이며 </a:t>
            </a:r>
            <a:endParaRPr lang="en-US" altLang="ko-KR" sz="1100" dirty="0"/>
          </a:p>
          <a:p>
            <a:pPr algn="ctr"/>
            <a:r>
              <a:rPr lang="ko-KR" altLang="en-US" sz="1100" dirty="0"/>
              <a:t>사용자가 회원가입 도중 오류가 날 시 오류 캐치를 바로 할 수 있도록 </a:t>
            </a:r>
            <a:r>
              <a:rPr lang="en-US" altLang="ko-KR" sz="1100" dirty="0"/>
              <a:t>TASK </a:t>
            </a:r>
            <a:r>
              <a:rPr lang="ko-KR" altLang="en-US" sz="1100" dirty="0"/>
              <a:t>를 설정하였다</a:t>
            </a:r>
            <a:r>
              <a:rPr lang="en-US" altLang="ko-KR" sz="1100" dirty="0"/>
              <a:t>.</a:t>
            </a:r>
          </a:p>
          <a:p>
            <a:pPr algn="ctr"/>
            <a:endParaRPr lang="en-US" altLang="ko-KR" sz="1100" dirty="0"/>
          </a:p>
          <a:p>
            <a:pPr algn="ctr"/>
            <a:r>
              <a:rPr lang="ko-KR" altLang="en-US" sz="1100" dirty="0"/>
              <a:t>그 외 기본적인 기능들을 테스트 하겠다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30" name="TextBox 29"/>
          <p:cNvSpPr txBox="1"/>
          <p:nvPr/>
        </p:nvSpPr>
        <p:spPr>
          <a:xfrm>
            <a:off x="4698920" y="1493582"/>
            <a:ext cx="2382662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태스크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683045" y="3642583"/>
            <a:ext cx="2382662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/>
              <a:t>시나리오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5562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36;p14"/>
          <p:cNvSpPr/>
          <p:nvPr/>
        </p:nvSpPr>
        <p:spPr>
          <a:xfrm rot="20102148">
            <a:off x="-977537" y="4241913"/>
            <a:ext cx="2530444" cy="3998210"/>
          </a:xfrm>
          <a:custGeom>
            <a:avLst/>
            <a:gdLst/>
            <a:ahLst/>
            <a:cxnLst/>
            <a:rect l="l" t="t" r="r" b="b"/>
            <a:pathLst>
              <a:path w="134482" h="66621" extrusionOk="0">
                <a:moveTo>
                  <a:pt x="51432" y="0"/>
                </a:moveTo>
                <a:cubicBezTo>
                  <a:pt x="43021" y="0"/>
                  <a:pt x="34599" y="2193"/>
                  <a:pt x="26846" y="6228"/>
                </a:cubicBezTo>
                <a:cubicBezTo>
                  <a:pt x="24151" y="7632"/>
                  <a:pt x="21536" y="9257"/>
                  <a:pt x="19034" y="11095"/>
                </a:cubicBezTo>
                <a:cubicBezTo>
                  <a:pt x="13567" y="15093"/>
                  <a:pt x="8236" y="20185"/>
                  <a:pt x="4689" y="25995"/>
                </a:cubicBezTo>
                <a:cubicBezTo>
                  <a:pt x="1603" y="31052"/>
                  <a:pt x="0" y="37324"/>
                  <a:pt x="1751" y="42982"/>
                </a:cubicBezTo>
                <a:cubicBezTo>
                  <a:pt x="3045" y="47161"/>
                  <a:pt x="6046" y="50642"/>
                  <a:pt x="9539" y="53275"/>
                </a:cubicBezTo>
                <a:cubicBezTo>
                  <a:pt x="15419" y="57704"/>
                  <a:pt x="21911" y="60189"/>
                  <a:pt x="29104" y="61374"/>
                </a:cubicBezTo>
                <a:cubicBezTo>
                  <a:pt x="37277" y="62722"/>
                  <a:pt x="45485" y="63861"/>
                  <a:pt x="53715" y="64791"/>
                </a:cubicBezTo>
                <a:cubicBezTo>
                  <a:pt x="63141" y="65856"/>
                  <a:pt x="72739" y="66621"/>
                  <a:pt x="82278" y="66621"/>
                </a:cubicBezTo>
                <a:cubicBezTo>
                  <a:pt x="97759" y="66621"/>
                  <a:pt x="113082" y="64606"/>
                  <a:pt x="127252" y="58584"/>
                </a:cubicBezTo>
                <a:cubicBezTo>
                  <a:pt x="130193" y="57334"/>
                  <a:pt x="133381" y="55548"/>
                  <a:pt x="134141" y="52443"/>
                </a:cubicBezTo>
                <a:cubicBezTo>
                  <a:pt x="134481" y="51051"/>
                  <a:pt x="134267" y="49570"/>
                  <a:pt x="133781" y="48224"/>
                </a:cubicBezTo>
                <a:cubicBezTo>
                  <a:pt x="132939" y="45887"/>
                  <a:pt x="131286" y="43851"/>
                  <a:pt x="129173" y="42551"/>
                </a:cubicBezTo>
                <a:cubicBezTo>
                  <a:pt x="127124" y="41292"/>
                  <a:pt x="124735" y="40739"/>
                  <a:pt x="122424" y="40079"/>
                </a:cubicBezTo>
                <a:cubicBezTo>
                  <a:pt x="112093" y="37124"/>
                  <a:pt x="102142" y="31607"/>
                  <a:pt x="94505" y="23996"/>
                </a:cubicBezTo>
                <a:cubicBezTo>
                  <a:pt x="88960" y="18469"/>
                  <a:pt x="84319" y="12523"/>
                  <a:pt x="77717" y="8066"/>
                </a:cubicBezTo>
                <a:cubicBezTo>
                  <a:pt x="69533" y="2543"/>
                  <a:pt x="60489" y="0"/>
                  <a:pt x="51432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39;p14"/>
          <p:cNvSpPr/>
          <p:nvPr/>
        </p:nvSpPr>
        <p:spPr>
          <a:xfrm rot="7346756">
            <a:off x="10197253" y="-2150661"/>
            <a:ext cx="2573131" cy="4731965"/>
          </a:xfrm>
          <a:custGeom>
            <a:avLst/>
            <a:gdLst/>
            <a:ahLst/>
            <a:cxnLst/>
            <a:rect l="l" t="t" r="r" b="b"/>
            <a:pathLst>
              <a:path w="102924" h="106740" extrusionOk="0">
                <a:moveTo>
                  <a:pt x="59886" y="1"/>
                </a:moveTo>
                <a:cubicBezTo>
                  <a:pt x="55848" y="1"/>
                  <a:pt x="51817" y="886"/>
                  <a:pt x="48323" y="2740"/>
                </a:cubicBezTo>
                <a:cubicBezTo>
                  <a:pt x="39634" y="7349"/>
                  <a:pt x="39644" y="14701"/>
                  <a:pt x="38283" y="23384"/>
                </a:cubicBezTo>
                <a:cubicBezTo>
                  <a:pt x="37227" y="30128"/>
                  <a:pt x="33264" y="37058"/>
                  <a:pt x="27052" y="40233"/>
                </a:cubicBezTo>
                <a:cubicBezTo>
                  <a:pt x="19968" y="43849"/>
                  <a:pt x="8700" y="48342"/>
                  <a:pt x="6745" y="57037"/>
                </a:cubicBezTo>
                <a:cubicBezTo>
                  <a:pt x="6228" y="59342"/>
                  <a:pt x="6657" y="61704"/>
                  <a:pt x="6028" y="64004"/>
                </a:cubicBezTo>
                <a:cubicBezTo>
                  <a:pt x="5383" y="66356"/>
                  <a:pt x="3275" y="68223"/>
                  <a:pt x="2274" y="70485"/>
                </a:cubicBezTo>
                <a:cubicBezTo>
                  <a:pt x="1256" y="72789"/>
                  <a:pt x="664" y="75289"/>
                  <a:pt x="570" y="77807"/>
                </a:cubicBezTo>
                <a:cubicBezTo>
                  <a:pt x="0" y="92886"/>
                  <a:pt x="15837" y="102490"/>
                  <a:pt x="28884" y="104967"/>
                </a:cubicBezTo>
                <a:cubicBezTo>
                  <a:pt x="29701" y="105121"/>
                  <a:pt x="30524" y="105271"/>
                  <a:pt x="31353" y="105406"/>
                </a:cubicBezTo>
                <a:cubicBezTo>
                  <a:pt x="36436" y="106246"/>
                  <a:pt x="41752" y="106739"/>
                  <a:pt x="46985" y="106739"/>
                </a:cubicBezTo>
                <a:cubicBezTo>
                  <a:pt x="49842" y="106739"/>
                  <a:pt x="52675" y="106592"/>
                  <a:pt x="55431" y="106275"/>
                </a:cubicBezTo>
                <a:cubicBezTo>
                  <a:pt x="66647" y="104980"/>
                  <a:pt x="77398" y="100434"/>
                  <a:pt x="85968" y="93052"/>
                </a:cubicBezTo>
                <a:cubicBezTo>
                  <a:pt x="90936" y="88772"/>
                  <a:pt x="95224" y="83615"/>
                  <a:pt x="98026" y="77685"/>
                </a:cubicBezTo>
                <a:cubicBezTo>
                  <a:pt x="102336" y="68560"/>
                  <a:pt x="102924" y="57959"/>
                  <a:pt x="100923" y="48069"/>
                </a:cubicBezTo>
                <a:cubicBezTo>
                  <a:pt x="98924" y="38180"/>
                  <a:pt x="94473" y="28926"/>
                  <a:pt x="89108" y="20379"/>
                </a:cubicBezTo>
                <a:cubicBezTo>
                  <a:pt x="84511" y="13057"/>
                  <a:pt x="78880" y="5900"/>
                  <a:pt x="71000" y="2342"/>
                </a:cubicBezTo>
                <a:cubicBezTo>
                  <a:pt x="67593" y="805"/>
                  <a:pt x="63736" y="1"/>
                  <a:pt x="59886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3074;p17"/>
          <p:cNvGrpSpPr/>
          <p:nvPr/>
        </p:nvGrpSpPr>
        <p:grpSpPr>
          <a:xfrm rot="16200000" flipH="1">
            <a:off x="10033001" y="4699005"/>
            <a:ext cx="2222499" cy="2095496"/>
            <a:chOff x="4137500" y="3664900"/>
            <a:chExt cx="1361950" cy="1163475"/>
          </a:xfrm>
          <a:solidFill>
            <a:schemeClr val="accent5">
              <a:lumMod val="75000"/>
            </a:schemeClr>
          </a:solidFill>
        </p:grpSpPr>
        <p:sp>
          <p:nvSpPr>
            <p:cNvPr id="7" name="Google Shape;3075;p17"/>
            <p:cNvSpPr/>
            <p:nvPr/>
          </p:nvSpPr>
          <p:spPr>
            <a:xfrm>
              <a:off x="5122425" y="4051825"/>
              <a:ext cx="376950" cy="776550"/>
            </a:xfrm>
            <a:custGeom>
              <a:avLst/>
              <a:gdLst/>
              <a:ahLst/>
              <a:cxnLst/>
              <a:rect l="l" t="t" r="r" b="b"/>
              <a:pathLst>
                <a:path w="15078" h="31062" extrusionOk="0">
                  <a:moveTo>
                    <a:pt x="15077" y="1"/>
                  </a:moveTo>
                  <a:cubicBezTo>
                    <a:pt x="12971" y="1679"/>
                    <a:pt x="11020" y="3553"/>
                    <a:pt x="9286" y="5625"/>
                  </a:cubicBezTo>
                  <a:cubicBezTo>
                    <a:pt x="4726" y="11072"/>
                    <a:pt x="1700" y="17704"/>
                    <a:pt x="541" y="24709"/>
                  </a:cubicBezTo>
                  <a:cubicBezTo>
                    <a:pt x="192" y="26814"/>
                    <a:pt x="16" y="28937"/>
                    <a:pt x="1" y="31061"/>
                  </a:cubicBezTo>
                  <a:lnTo>
                    <a:pt x="711" y="31061"/>
                  </a:lnTo>
                  <a:cubicBezTo>
                    <a:pt x="748" y="25780"/>
                    <a:pt x="1836" y="20510"/>
                    <a:pt x="3921" y="15656"/>
                  </a:cubicBezTo>
                  <a:cubicBezTo>
                    <a:pt x="6388" y="9928"/>
                    <a:pt x="10267" y="4868"/>
                    <a:pt x="15077" y="912"/>
                  </a:cubicBezTo>
                  <a:lnTo>
                    <a:pt x="150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76;p17"/>
            <p:cNvSpPr/>
            <p:nvPr/>
          </p:nvSpPr>
          <p:spPr>
            <a:xfrm>
              <a:off x="5299775" y="4281625"/>
              <a:ext cx="199600" cy="546700"/>
            </a:xfrm>
            <a:custGeom>
              <a:avLst/>
              <a:gdLst/>
              <a:ahLst/>
              <a:cxnLst/>
              <a:rect l="l" t="t" r="r" b="b"/>
              <a:pathLst>
                <a:path w="7984" h="21868" extrusionOk="0">
                  <a:moveTo>
                    <a:pt x="7983" y="0"/>
                  </a:moveTo>
                  <a:cubicBezTo>
                    <a:pt x="4455" y="4017"/>
                    <a:pt x="1840" y="8778"/>
                    <a:pt x="705" y="14179"/>
                  </a:cubicBezTo>
                  <a:cubicBezTo>
                    <a:pt x="174" y="16711"/>
                    <a:pt x="0" y="19298"/>
                    <a:pt x="201" y="21868"/>
                  </a:cubicBezTo>
                  <a:lnTo>
                    <a:pt x="914" y="21868"/>
                  </a:lnTo>
                  <a:cubicBezTo>
                    <a:pt x="506" y="16781"/>
                    <a:pt x="1660" y="11623"/>
                    <a:pt x="3965" y="7081"/>
                  </a:cubicBezTo>
                  <a:cubicBezTo>
                    <a:pt x="5062" y="4914"/>
                    <a:pt x="6430" y="2902"/>
                    <a:pt x="7983" y="1041"/>
                  </a:cubicBezTo>
                  <a:lnTo>
                    <a:pt x="79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77;p17"/>
            <p:cNvSpPr/>
            <p:nvPr/>
          </p:nvSpPr>
          <p:spPr>
            <a:xfrm>
              <a:off x="4734475" y="4719850"/>
              <a:ext cx="187625" cy="108525"/>
            </a:xfrm>
            <a:custGeom>
              <a:avLst/>
              <a:gdLst/>
              <a:ahLst/>
              <a:cxnLst/>
              <a:rect l="l" t="t" r="r" b="b"/>
              <a:pathLst>
                <a:path w="7505" h="4341" extrusionOk="0">
                  <a:moveTo>
                    <a:pt x="5541" y="0"/>
                  </a:moveTo>
                  <a:cubicBezTo>
                    <a:pt x="4913" y="0"/>
                    <a:pt x="4340" y="387"/>
                    <a:pt x="3828" y="718"/>
                  </a:cubicBezTo>
                  <a:cubicBezTo>
                    <a:pt x="3198" y="1125"/>
                    <a:pt x="2601" y="1583"/>
                    <a:pt x="2042" y="2080"/>
                  </a:cubicBezTo>
                  <a:cubicBezTo>
                    <a:pt x="1280" y="2755"/>
                    <a:pt x="604" y="3521"/>
                    <a:pt x="1" y="4340"/>
                  </a:cubicBezTo>
                  <a:lnTo>
                    <a:pt x="884" y="4340"/>
                  </a:lnTo>
                  <a:cubicBezTo>
                    <a:pt x="1443" y="3637"/>
                    <a:pt x="2068" y="2984"/>
                    <a:pt x="2757" y="2396"/>
                  </a:cubicBezTo>
                  <a:cubicBezTo>
                    <a:pt x="3427" y="1823"/>
                    <a:pt x="4188" y="1225"/>
                    <a:pt x="4994" y="855"/>
                  </a:cubicBezTo>
                  <a:cubicBezTo>
                    <a:pt x="5186" y="766"/>
                    <a:pt x="5361" y="727"/>
                    <a:pt x="5520" y="727"/>
                  </a:cubicBezTo>
                  <a:cubicBezTo>
                    <a:pt x="6330" y="727"/>
                    <a:pt x="6717" y="1748"/>
                    <a:pt x="6612" y="2557"/>
                  </a:cubicBezTo>
                  <a:cubicBezTo>
                    <a:pt x="6532" y="3163"/>
                    <a:pt x="6327" y="3751"/>
                    <a:pt x="6129" y="4339"/>
                  </a:cubicBezTo>
                  <a:lnTo>
                    <a:pt x="6868" y="4339"/>
                  </a:lnTo>
                  <a:cubicBezTo>
                    <a:pt x="6999" y="3938"/>
                    <a:pt x="7130" y="3536"/>
                    <a:pt x="7227" y="3127"/>
                  </a:cubicBezTo>
                  <a:cubicBezTo>
                    <a:pt x="7505" y="1944"/>
                    <a:pt x="7204" y="191"/>
                    <a:pt x="5722" y="11"/>
                  </a:cubicBezTo>
                  <a:cubicBezTo>
                    <a:pt x="5661" y="4"/>
                    <a:pt x="5601" y="0"/>
                    <a:pt x="55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78;p17"/>
            <p:cNvSpPr/>
            <p:nvPr/>
          </p:nvSpPr>
          <p:spPr>
            <a:xfrm>
              <a:off x="4137500" y="3664900"/>
              <a:ext cx="1361950" cy="1163475"/>
            </a:xfrm>
            <a:custGeom>
              <a:avLst/>
              <a:gdLst/>
              <a:ahLst/>
              <a:cxnLst/>
              <a:rect l="l" t="t" r="r" b="b"/>
              <a:pathLst>
                <a:path w="54478" h="46539" extrusionOk="0">
                  <a:moveTo>
                    <a:pt x="54478" y="0"/>
                  </a:moveTo>
                  <a:cubicBezTo>
                    <a:pt x="54411" y="54"/>
                    <a:pt x="54339" y="103"/>
                    <a:pt x="54270" y="159"/>
                  </a:cubicBezTo>
                  <a:cubicBezTo>
                    <a:pt x="51579" y="2339"/>
                    <a:pt x="49252" y="4866"/>
                    <a:pt x="47234" y="7678"/>
                  </a:cubicBezTo>
                  <a:cubicBezTo>
                    <a:pt x="43443" y="12957"/>
                    <a:pt x="40731" y="18897"/>
                    <a:pt x="37437" y="24480"/>
                  </a:cubicBezTo>
                  <a:cubicBezTo>
                    <a:pt x="34084" y="30158"/>
                    <a:pt x="30002" y="35430"/>
                    <a:pt x="24066" y="38570"/>
                  </a:cubicBezTo>
                  <a:cubicBezTo>
                    <a:pt x="16966" y="42327"/>
                    <a:pt x="8790" y="43095"/>
                    <a:pt x="1363" y="45974"/>
                  </a:cubicBezTo>
                  <a:cubicBezTo>
                    <a:pt x="908" y="46151"/>
                    <a:pt x="452" y="46340"/>
                    <a:pt x="1" y="46538"/>
                  </a:cubicBezTo>
                  <a:lnTo>
                    <a:pt x="1867" y="46538"/>
                  </a:lnTo>
                  <a:cubicBezTo>
                    <a:pt x="8659" y="43946"/>
                    <a:pt x="16019" y="43063"/>
                    <a:pt x="22669" y="40042"/>
                  </a:cubicBezTo>
                  <a:cubicBezTo>
                    <a:pt x="25793" y="38622"/>
                    <a:pt x="28623" y="36694"/>
                    <a:pt x="31052" y="34270"/>
                  </a:cubicBezTo>
                  <a:cubicBezTo>
                    <a:pt x="33235" y="32088"/>
                    <a:pt x="35082" y="29587"/>
                    <a:pt x="36734" y="26987"/>
                  </a:cubicBezTo>
                  <a:cubicBezTo>
                    <a:pt x="40168" y="21585"/>
                    <a:pt x="42811" y="15720"/>
                    <a:pt x="46282" y="10340"/>
                  </a:cubicBezTo>
                  <a:cubicBezTo>
                    <a:pt x="48052" y="7593"/>
                    <a:pt x="50045" y="4986"/>
                    <a:pt x="52417" y="2727"/>
                  </a:cubicBezTo>
                  <a:cubicBezTo>
                    <a:pt x="53079" y="2094"/>
                    <a:pt x="53773" y="1497"/>
                    <a:pt x="54478" y="915"/>
                  </a:cubicBezTo>
                  <a:lnTo>
                    <a:pt x="544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3051;p15"/>
          <p:cNvSpPr/>
          <p:nvPr/>
        </p:nvSpPr>
        <p:spPr>
          <a:xfrm rot="10800000">
            <a:off x="6" y="7"/>
            <a:ext cx="1520604" cy="810447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052;p15"/>
          <p:cNvSpPr/>
          <p:nvPr/>
        </p:nvSpPr>
        <p:spPr>
          <a:xfrm rot="10800000">
            <a:off x="0" y="13"/>
            <a:ext cx="2082800" cy="1041385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3;p15"/>
          <p:cNvSpPr/>
          <p:nvPr/>
        </p:nvSpPr>
        <p:spPr>
          <a:xfrm rot="10800000">
            <a:off x="11" y="-1"/>
            <a:ext cx="575348" cy="47155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타원 13"/>
          <p:cNvSpPr/>
          <p:nvPr/>
        </p:nvSpPr>
        <p:spPr>
          <a:xfrm>
            <a:off x="10911029" y="-572063"/>
            <a:ext cx="1979471" cy="1372164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3"/>
          <p:cNvSpPr/>
          <p:nvPr/>
        </p:nvSpPr>
        <p:spPr>
          <a:xfrm>
            <a:off x="-321483" y="6013454"/>
            <a:ext cx="1218335" cy="1006912"/>
          </a:xfrm>
          <a:custGeom>
            <a:avLst/>
            <a:gdLst>
              <a:gd name="connsiteX0" fmla="*/ 0 w 1282700"/>
              <a:gd name="connsiteY0" fmla="*/ 533400 h 1066800"/>
              <a:gd name="connsiteX1" fmla="*/ 641350 w 1282700"/>
              <a:gd name="connsiteY1" fmla="*/ 0 h 1066800"/>
              <a:gd name="connsiteX2" fmla="*/ 1282700 w 1282700"/>
              <a:gd name="connsiteY2" fmla="*/ 533400 h 1066800"/>
              <a:gd name="connsiteX3" fmla="*/ 641350 w 1282700"/>
              <a:gd name="connsiteY3" fmla="*/ 1066800 h 1066800"/>
              <a:gd name="connsiteX4" fmla="*/ 0 w 1282700"/>
              <a:gd name="connsiteY4" fmla="*/ 533400 h 1066800"/>
              <a:gd name="connsiteX0" fmla="*/ 0 w 1587500"/>
              <a:gd name="connsiteY0" fmla="*/ 470329 h 1067553"/>
              <a:gd name="connsiteX1" fmla="*/ 946150 w 1587500"/>
              <a:gd name="connsiteY1" fmla="*/ 429 h 1067553"/>
              <a:gd name="connsiteX2" fmla="*/ 1587500 w 1587500"/>
              <a:gd name="connsiteY2" fmla="*/ 533829 h 1067553"/>
              <a:gd name="connsiteX3" fmla="*/ 946150 w 1587500"/>
              <a:gd name="connsiteY3" fmla="*/ 1067229 h 1067553"/>
              <a:gd name="connsiteX4" fmla="*/ 0 w 1587500"/>
              <a:gd name="connsiteY4" fmla="*/ 470329 h 1067553"/>
              <a:gd name="connsiteX0" fmla="*/ 20 w 1587520"/>
              <a:gd name="connsiteY0" fmla="*/ 470208 h 1295880"/>
              <a:gd name="connsiteX1" fmla="*/ 946170 w 1587520"/>
              <a:gd name="connsiteY1" fmla="*/ 308 h 1295880"/>
              <a:gd name="connsiteX2" fmla="*/ 1587520 w 1587520"/>
              <a:gd name="connsiteY2" fmla="*/ 533708 h 1295880"/>
              <a:gd name="connsiteX3" fmla="*/ 920770 w 1587520"/>
              <a:gd name="connsiteY3" fmla="*/ 1295708 h 1295880"/>
              <a:gd name="connsiteX4" fmla="*/ 20 w 1587520"/>
              <a:gd name="connsiteY4" fmla="*/ 470208 h 1295880"/>
              <a:gd name="connsiteX0" fmla="*/ 473 w 1587973"/>
              <a:gd name="connsiteY0" fmla="*/ 622510 h 1448182"/>
              <a:gd name="connsiteX1" fmla="*/ 806923 w 1587973"/>
              <a:gd name="connsiteY1" fmla="*/ 210 h 1448182"/>
              <a:gd name="connsiteX2" fmla="*/ 1587973 w 1587973"/>
              <a:gd name="connsiteY2" fmla="*/ 686010 h 1448182"/>
              <a:gd name="connsiteX3" fmla="*/ 921223 w 1587973"/>
              <a:gd name="connsiteY3" fmla="*/ 1448010 h 1448182"/>
              <a:gd name="connsiteX4" fmla="*/ 473 w 1587973"/>
              <a:gd name="connsiteY4" fmla="*/ 622510 h 1448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973" h="1448182">
                <a:moveTo>
                  <a:pt x="473" y="622510"/>
                </a:moveTo>
                <a:cubicBezTo>
                  <a:pt x="-18577" y="381210"/>
                  <a:pt x="542340" y="-10373"/>
                  <a:pt x="806923" y="210"/>
                </a:cubicBezTo>
                <a:cubicBezTo>
                  <a:pt x="1071506" y="10793"/>
                  <a:pt x="1587973" y="391421"/>
                  <a:pt x="1587973" y="686010"/>
                </a:cubicBezTo>
                <a:cubicBezTo>
                  <a:pt x="1587973" y="980599"/>
                  <a:pt x="1185806" y="1458593"/>
                  <a:pt x="921223" y="1448010"/>
                </a:cubicBezTo>
                <a:cubicBezTo>
                  <a:pt x="656640" y="1437427"/>
                  <a:pt x="19523" y="863810"/>
                  <a:pt x="473" y="62251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180813"/>
              </p:ext>
            </p:extLst>
          </p:nvPr>
        </p:nvGraphicFramePr>
        <p:xfrm>
          <a:off x="1834995" y="1283371"/>
          <a:ext cx="8128001" cy="191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286">
                  <a:extLst>
                    <a:ext uri="{9D8B030D-6E8A-4147-A177-3AD203B41FA5}">
                      <a16:colId xmlns:a16="http://schemas.microsoft.com/office/drawing/2014/main" val="816004170"/>
                    </a:ext>
                  </a:extLst>
                </a:gridCol>
                <a:gridCol w="5805715">
                  <a:extLst>
                    <a:ext uri="{9D8B030D-6E8A-4147-A177-3AD203B41FA5}">
                      <a16:colId xmlns:a16="http://schemas.microsoft.com/office/drawing/2014/main" val="35721710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참가자</a:t>
                      </a:r>
                      <a:r>
                        <a:rPr lang="ko-KR" altLang="en-US" baseline="0" dirty="0">
                          <a:solidFill>
                            <a:schemeClr val="tx1"/>
                          </a:solidFill>
                        </a:rPr>
                        <a:t> 프로파일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33238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프로필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개요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969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2,30</a:t>
                      </a:r>
                      <a:r>
                        <a:rPr lang="ko-KR" altLang="en-US" sz="1100" dirty="0"/>
                        <a:t>대 </a:t>
                      </a:r>
                      <a:r>
                        <a:rPr lang="en-US" altLang="ko-KR" sz="1100" dirty="0"/>
                        <a:t>4</a:t>
                      </a:r>
                      <a:r>
                        <a:rPr lang="ko-KR" altLang="en-US" sz="1100" dirty="0"/>
                        <a:t>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1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Site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네이버</a:t>
                      </a:r>
                      <a:r>
                        <a:rPr lang="en-US" altLang="ko-KR" sz="1100" dirty="0" smtClean="0"/>
                        <a:t>,</a:t>
                      </a:r>
                      <a:r>
                        <a:rPr lang="ko-KR" altLang="en-US" sz="1100" dirty="0" smtClean="0"/>
                        <a:t>구글</a:t>
                      </a:r>
                      <a:r>
                        <a:rPr lang="en-US" altLang="ko-KR" sz="1100" dirty="0" smtClean="0"/>
                        <a:t>,</a:t>
                      </a:r>
                      <a:r>
                        <a:rPr lang="ko-KR" altLang="en-US" sz="1100" dirty="0"/>
                        <a:t>코리아</a:t>
                      </a:r>
                      <a:r>
                        <a:rPr lang="en-US" altLang="ko-KR" sz="1100" dirty="0"/>
                        <a:t>it</a:t>
                      </a:r>
                      <a:r>
                        <a:rPr lang="ko-KR" altLang="en-US" sz="1100" dirty="0"/>
                        <a:t>홈페이지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31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참고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IT</a:t>
                      </a:r>
                      <a:r>
                        <a:rPr lang="ko-KR" altLang="en-US" sz="1100" dirty="0"/>
                        <a:t>계열 학원생이라 기능적으로 자세한 설문이 가능하며 웹개발을 진행중인 </a:t>
                      </a:r>
                      <a:r>
                        <a:rPr lang="ko-KR" altLang="en-US" sz="1100" dirty="0" err="1"/>
                        <a:t>학원생</a:t>
                      </a:r>
                      <a:r>
                        <a:rPr lang="ko-KR" altLang="en-US" sz="1100" dirty="0"/>
                        <a:t> 참가자라 더욱 정확하고 정확한 판단을 할 수 </a:t>
                      </a:r>
                      <a:r>
                        <a:rPr lang="ko-KR" altLang="en-US" sz="1100" dirty="0" smtClean="0"/>
                        <a:t>있을 것으로 </a:t>
                      </a:r>
                      <a:r>
                        <a:rPr lang="ko-KR" altLang="en-US" sz="1100" dirty="0"/>
                        <a:t>보인다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3927760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3634716" y="530728"/>
            <a:ext cx="3314700" cy="5111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20" name="TextBox 19"/>
          <p:cNvSpPr txBox="1"/>
          <p:nvPr/>
        </p:nvSpPr>
        <p:spPr>
          <a:xfrm>
            <a:off x="3737165" y="413159"/>
            <a:ext cx="3316427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/>
              <a:t>참가자 선정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017757"/>
              </p:ext>
            </p:extLst>
          </p:nvPr>
        </p:nvGraphicFramePr>
        <p:xfrm>
          <a:off x="1834995" y="3564919"/>
          <a:ext cx="8128002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81600417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118703677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721710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98514028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22470423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118886776"/>
                    </a:ext>
                  </a:extLst>
                </a:gridCol>
              </a:tblGrid>
              <a:tr h="304171">
                <a:tc gridSpan="6"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참가자 프로필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3323800"/>
                  </a:ext>
                </a:extLst>
              </a:tr>
              <a:tr h="2154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연령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성별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 </a:t>
                      </a:r>
                      <a:r>
                        <a:rPr lang="en-US" altLang="ko-KR" sz="1100" dirty="0"/>
                        <a:t>SITE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사용 이유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969681"/>
                  </a:ext>
                </a:extLst>
              </a:tr>
              <a:tr h="494278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/>
                        <a:t>박</a:t>
                      </a:r>
                      <a:r>
                        <a:rPr lang="en-US" altLang="ko-KR" sz="1100" dirty="0"/>
                        <a:t>**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X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평소 인터넷 뉴스 기사를 자주 찾아봄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9716601"/>
                  </a:ext>
                </a:extLst>
              </a:tr>
              <a:tr h="215454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 smtClean="0"/>
                        <a:t>김</a:t>
                      </a:r>
                      <a:r>
                        <a:rPr lang="en-US" altLang="ko-KR" sz="1100" dirty="0" smtClean="0"/>
                        <a:t>**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31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네이버</a:t>
                      </a:r>
                      <a:r>
                        <a:rPr lang="en-US" altLang="ko-KR" sz="1100" dirty="0" smtClean="0"/>
                        <a:t>,</a:t>
                      </a:r>
                      <a:r>
                        <a:rPr lang="ko-KR" altLang="en-US" sz="1100" dirty="0" smtClean="0"/>
                        <a:t>구글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정보검색을 자주 하기 때문에 필요수단으로 씁니다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3431853"/>
                  </a:ext>
                </a:extLst>
              </a:tr>
              <a:tr h="215454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 smtClean="0"/>
                        <a:t>최</a:t>
                      </a:r>
                      <a:r>
                        <a:rPr lang="en-US" altLang="ko-KR" sz="1100" dirty="0" smtClean="0"/>
                        <a:t>**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29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smtClean="0"/>
                        <a:t>구글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/>
                        <a:t>SNS</a:t>
                      </a:r>
                      <a:r>
                        <a:rPr lang="ko-KR" altLang="en-US" sz="1100" dirty="0" smtClean="0"/>
                        <a:t>를 자주 이용하기때문에 정보 획득에 용이함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3927760"/>
                  </a:ext>
                </a:extLst>
              </a:tr>
              <a:tr h="633690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100" dirty="0" smtClean="0"/>
                        <a:t>정</a:t>
                      </a:r>
                      <a:r>
                        <a:rPr lang="en-US" altLang="ko-KR" sz="1100" dirty="0" smtClean="0"/>
                        <a:t>**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학생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/>
                        <a:t>25</a:t>
                      </a:r>
                      <a:endParaRPr lang="ko-KR" altLang="en-US" sz="11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코리아</a:t>
                      </a:r>
                      <a:r>
                        <a:rPr lang="en-US" altLang="ko-KR" sz="1100" dirty="0"/>
                        <a:t>IT </a:t>
                      </a:r>
                      <a:r>
                        <a:rPr lang="ko-KR" altLang="en-US" sz="1100" dirty="0"/>
                        <a:t>홈페이지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클론 코딩으로 </a:t>
                      </a:r>
                      <a:r>
                        <a:rPr lang="en-US" altLang="ko-KR" sz="1100" dirty="0"/>
                        <a:t>KOREA IT </a:t>
                      </a:r>
                      <a:r>
                        <a:rPr lang="ko-KR" altLang="en-US" sz="1100" dirty="0"/>
                        <a:t>홈페이지를 만들어본 경험이 있음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4905925"/>
                  </a:ext>
                </a:extLst>
              </a:tr>
            </a:tbl>
          </a:graphicData>
        </a:graphic>
      </p:graphicFrame>
      <p:sp>
        <p:nvSpPr>
          <p:cNvPr id="18" name="Google Shape;4422;p21"/>
          <p:cNvSpPr/>
          <p:nvPr/>
        </p:nvSpPr>
        <p:spPr>
          <a:xfrm flipH="1">
            <a:off x="760675" y="5102875"/>
            <a:ext cx="561447" cy="497127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422;p21"/>
          <p:cNvSpPr/>
          <p:nvPr/>
        </p:nvSpPr>
        <p:spPr>
          <a:xfrm rot="3617272" flipH="1">
            <a:off x="11517723" y="5240799"/>
            <a:ext cx="363725" cy="396656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422;p21"/>
          <p:cNvSpPr/>
          <p:nvPr/>
        </p:nvSpPr>
        <p:spPr>
          <a:xfrm rot="16973602" flipH="1">
            <a:off x="10864657" y="5769957"/>
            <a:ext cx="363725" cy="396656"/>
          </a:xfrm>
          <a:custGeom>
            <a:avLst/>
            <a:gdLst/>
            <a:ahLst/>
            <a:cxnLst/>
            <a:rect l="l" t="t" r="r" b="b"/>
            <a:pathLst>
              <a:path w="11605" h="9671" extrusionOk="0">
                <a:moveTo>
                  <a:pt x="7983" y="1"/>
                </a:moveTo>
                <a:cubicBezTo>
                  <a:pt x="6115" y="1"/>
                  <a:pt x="3945" y="1289"/>
                  <a:pt x="2601" y="3519"/>
                </a:cubicBezTo>
                <a:cubicBezTo>
                  <a:pt x="0" y="7835"/>
                  <a:pt x="2201" y="9671"/>
                  <a:pt x="5072" y="9671"/>
                </a:cubicBezTo>
                <a:cubicBezTo>
                  <a:pt x="7958" y="9671"/>
                  <a:pt x="11521" y="7815"/>
                  <a:pt x="11562" y="4760"/>
                </a:cubicBezTo>
                <a:cubicBezTo>
                  <a:pt x="11605" y="1449"/>
                  <a:pt x="9963" y="1"/>
                  <a:pt x="7983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170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49;p15"/>
          <p:cNvSpPr/>
          <p:nvPr/>
        </p:nvSpPr>
        <p:spPr>
          <a:xfrm flipH="1">
            <a:off x="10522378" y="0"/>
            <a:ext cx="1669621" cy="3471333"/>
          </a:xfrm>
          <a:custGeom>
            <a:avLst/>
            <a:gdLst/>
            <a:ahLst/>
            <a:cxnLst/>
            <a:rect l="l" t="t" r="r" b="b"/>
            <a:pathLst>
              <a:path w="20839" h="35510" extrusionOk="0">
                <a:moveTo>
                  <a:pt x="1" y="1"/>
                </a:moveTo>
                <a:lnTo>
                  <a:pt x="1" y="35510"/>
                </a:lnTo>
                <a:cubicBezTo>
                  <a:pt x="405" y="33962"/>
                  <a:pt x="1953" y="32416"/>
                  <a:pt x="2970" y="31699"/>
                </a:cubicBezTo>
                <a:cubicBezTo>
                  <a:pt x="5126" y="30183"/>
                  <a:pt x="7328" y="28954"/>
                  <a:pt x="9733" y="27857"/>
                </a:cubicBezTo>
                <a:cubicBezTo>
                  <a:pt x="12107" y="26774"/>
                  <a:pt x="14522" y="25697"/>
                  <a:pt x="16572" y="24078"/>
                </a:cubicBezTo>
                <a:cubicBezTo>
                  <a:pt x="19081" y="22095"/>
                  <a:pt x="20838" y="19156"/>
                  <a:pt x="20797" y="15889"/>
                </a:cubicBezTo>
                <a:cubicBezTo>
                  <a:pt x="20773" y="13947"/>
                  <a:pt x="20064" y="12000"/>
                  <a:pt x="18735" y="10588"/>
                </a:cubicBezTo>
                <a:cubicBezTo>
                  <a:pt x="16768" y="8504"/>
                  <a:pt x="14076" y="8061"/>
                  <a:pt x="11457" y="7303"/>
                </a:cubicBezTo>
                <a:cubicBezTo>
                  <a:pt x="8618" y="6483"/>
                  <a:pt x="5694" y="5548"/>
                  <a:pt x="3101" y="4091"/>
                </a:cubicBezTo>
                <a:cubicBezTo>
                  <a:pt x="1651" y="3278"/>
                  <a:pt x="610" y="1665"/>
                  <a:pt x="1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054;p15"/>
          <p:cNvSpPr/>
          <p:nvPr/>
        </p:nvSpPr>
        <p:spPr>
          <a:xfrm flipH="1">
            <a:off x="11220590" y="5184804"/>
            <a:ext cx="971410" cy="1673196"/>
          </a:xfrm>
          <a:custGeom>
            <a:avLst/>
            <a:gdLst/>
            <a:ahLst/>
            <a:cxnLst/>
            <a:rect l="l" t="t" r="r" b="b"/>
            <a:pathLst>
              <a:path w="62783" h="108140" extrusionOk="0">
                <a:moveTo>
                  <a:pt x="5699" y="1"/>
                </a:moveTo>
                <a:cubicBezTo>
                  <a:pt x="3599" y="1"/>
                  <a:pt x="1440" y="820"/>
                  <a:pt x="0" y="2453"/>
                </a:cubicBezTo>
                <a:lnTo>
                  <a:pt x="0" y="108139"/>
                </a:lnTo>
                <a:lnTo>
                  <a:pt x="60641" y="108139"/>
                </a:lnTo>
                <a:cubicBezTo>
                  <a:pt x="62782" y="90176"/>
                  <a:pt x="55581" y="71699"/>
                  <a:pt x="42289" y="59369"/>
                </a:cubicBezTo>
                <a:cubicBezTo>
                  <a:pt x="34510" y="52155"/>
                  <a:pt x="25381" y="46379"/>
                  <a:pt x="19623" y="37235"/>
                </a:cubicBezTo>
                <a:cubicBezTo>
                  <a:pt x="13812" y="28009"/>
                  <a:pt x="11377" y="17474"/>
                  <a:pt x="12120" y="6634"/>
                </a:cubicBezTo>
                <a:cubicBezTo>
                  <a:pt x="12422" y="2202"/>
                  <a:pt x="9140" y="1"/>
                  <a:pt x="5699" y="1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55;p15"/>
          <p:cNvSpPr/>
          <p:nvPr/>
        </p:nvSpPr>
        <p:spPr>
          <a:xfrm rot="5400000">
            <a:off x="5396120" y="-927102"/>
            <a:ext cx="944431" cy="2075259"/>
          </a:xfrm>
          <a:custGeom>
            <a:avLst/>
            <a:gdLst>
              <a:gd name="connsiteX0" fmla="*/ 13317 w 16572"/>
              <a:gd name="connsiteY0" fmla="*/ 0 h 25968"/>
              <a:gd name="connsiteX1" fmla="*/ 10023 w 16572"/>
              <a:gd name="connsiteY1" fmla="*/ 561 h 25968"/>
              <a:gd name="connsiteX2" fmla="*/ 2620 w 16572"/>
              <a:gd name="connsiteY2" fmla="*/ 5642 h 25968"/>
              <a:gd name="connsiteX3" fmla="*/ 378 w 16572"/>
              <a:gd name="connsiteY3" fmla="*/ 10335 h 25968"/>
              <a:gd name="connsiteX4" fmla="*/ 568 w 16572"/>
              <a:gd name="connsiteY4" fmla="*/ 19575 h 25968"/>
              <a:gd name="connsiteX5" fmla="*/ 4055 w 16572"/>
              <a:gd name="connsiteY5" fmla="*/ 24353 h 25968"/>
              <a:gd name="connsiteX6" fmla="*/ 10280 w 16572"/>
              <a:gd name="connsiteY6" fmla="*/ 25968 h 25968"/>
              <a:gd name="connsiteX7" fmla="*/ 10428 w 16572"/>
              <a:gd name="connsiteY7" fmla="*/ 25967 h 25968"/>
              <a:gd name="connsiteX8" fmla="*/ 12736 w 16572"/>
              <a:gd name="connsiteY8" fmla="*/ 25748 h 25968"/>
              <a:gd name="connsiteX9" fmla="*/ 14543 w 16572"/>
              <a:gd name="connsiteY9" fmla="*/ 25306 h 25968"/>
              <a:gd name="connsiteX10" fmla="*/ 10481 w 16572"/>
              <a:gd name="connsiteY10" fmla="*/ 11603 h 25968"/>
              <a:gd name="connsiteX11" fmla="*/ 13317 w 16572"/>
              <a:gd name="connsiteY11" fmla="*/ 0 h 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572" h="25968" extrusionOk="0">
                <a:moveTo>
                  <a:pt x="13317" y="0"/>
                </a:moveTo>
                <a:cubicBezTo>
                  <a:pt x="12214" y="0"/>
                  <a:pt x="11104" y="179"/>
                  <a:pt x="10023" y="561"/>
                </a:cubicBezTo>
                <a:cubicBezTo>
                  <a:pt x="7121" y="1588"/>
                  <a:pt x="4517" y="3116"/>
                  <a:pt x="2620" y="5642"/>
                </a:cubicBezTo>
                <a:cubicBezTo>
                  <a:pt x="1561" y="7057"/>
                  <a:pt x="754" y="8588"/>
                  <a:pt x="378" y="10335"/>
                </a:cubicBezTo>
                <a:cubicBezTo>
                  <a:pt x="-286" y="13430"/>
                  <a:pt x="20" y="16509"/>
                  <a:pt x="568" y="19575"/>
                </a:cubicBezTo>
                <a:cubicBezTo>
                  <a:pt x="950" y="21720"/>
                  <a:pt x="2175" y="23291"/>
                  <a:pt x="4055" y="24353"/>
                </a:cubicBezTo>
                <a:cubicBezTo>
                  <a:pt x="5907" y="25401"/>
                  <a:pt x="7891" y="25968"/>
                  <a:pt x="10280" y="25968"/>
                </a:cubicBezTo>
                <a:lnTo>
                  <a:pt x="10428" y="25967"/>
                </a:lnTo>
                <a:cubicBezTo>
                  <a:pt x="11019" y="25934"/>
                  <a:pt x="11886" y="25921"/>
                  <a:pt x="12736" y="25748"/>
                </a:cubicBezTo>
                <a:cubicBezTo>
                  <a:pt x="13344" y="25625"/>
                  <a:pt x="13951" y="25496"/>
                  <a:pt x="14543" y="25306"/>
                </a:cubicBezTo>
                <a:cubicBezTo>
                  <a:pt x="20770" y="23297"/>
                  <a:pt x="10704" y="18321"/>
                  <a:pt x="10481" y="11603"/>
                </a:cubicBezTo>
                <a:cubicBezTo>
                  <a:pt x="10284" y="5710"/>
                  <a:pt x="18985" y="0"/>
                  <a:pt x="13317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051;p15"/>
          <p:cNvSpPr/>
          <p:nvPr/>
        </p:nvSpPr>
        <p:spPr>
          <a:xfrm rot="10800000">
            <a:off x="14" y="4"/>
            <a:ext cx="1171192" cy="960004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52;p15"/>
          <p:cNvSpPr/>
          <p:nvPr/>
        </p:nvSpPr>
        <p:spPr>
          <a:xfrm rot="10800000">
            <a:off x="9" y="12"/>
            <a:ext cx="1838604" cy="1391713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053;p15"/>
          <p:cNvSpPr/>
          <p:nvPr/>
        </p:nvSpPr>
        <p:spPr>
          <a:xfrm rot="10800000">
            <a:off x="19" y="-4"/>
            <a:ext cx="443142" cy="55857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050;p15"/>
          <p:cNvSpPr/>
          <p:nvPr/>
        </p:nvSpPr>
        <p:spPr>
          <a:xfrm>
            <a:off x="-1665044" y="5184804"/>
            <a:ext cx="3503657" cy="1873228"/>
          </a:xfrm>
          <a:custGeom>
            <a:avLst/>
            <a:gdLst/>
            <a:ahLst/>
            <a:cxnLst/>
            <a:rect l="l" t="t" r="r" b="b"/>
            <a:pathLst>
              <a:path w="36725" h="19635" extrusionOk="0">
                <a:moveTo>
                  <a:pt x="16954" y="1"/>
                </a:moveTo>
                <a:cubicBezTo>
                  <a:pt x="16286" y="1"/>
                  <a:pt x="15614" y="74"/>
                  <a:pt x="14952" y="171"/>
                </a:cubicBezTo>
                <a:cubicBezTo>
                  <a:pt x="12377" y="548"/>
                  <a:pt x="9854" y="1265"/>
                  <a:pt x="7265" y="1521"/>
                </a:cubicBezTo>
                <a:cubicBezTo>
                  <a:pt x="6695" y="1577"/>
                  <a:pt x="6117" y="1609"/>
                  <a:pt x="5539" y="1609"/>
                </a:cubicBezTo>
                <a:cubicBezTo>
                  <a:pt x="3597" y="1609"/>
                  <a:pt x="1654" y="1252"/>
                  <a:pt x="1" y="281"/>
                </a:cubicBezTo>
                <a:lnTo>
                  <a:pt x="1" y="19635"/>
                </a:lnTo>
                <a:lnTo>
                  <a:pt x="36475" y="19631"/>
                </a:lnTo>
                <a:cubicBezTo>
                  <a:pt x="36475" y="19632"/>
                  <a:pt x="36475" y="19633"/>
                  <a:pt x="36475" y="19633"/>
                </a:cubicBezTo>
                <a:cubicBezTo>
                  <a:pt x="36487" y="19633"/>
                  <a:pt x="36711" y="18885"/>
                  <a:pt x="36714" y="18403"/>
                </a:cubicBezTo>
                <a:cubicBezTo>
                  <a:pt x="36724" y="16226"/>
                  <a:pt x="35596" y="14139"/>
                  <a:pt x="33976" y="12689"/>
                </a:cubicBezTo>
                <a:cubicBezTo>
                  <a:pt x="32353" y="11239"/>
                  <a:pt x="30277" y="10373"/>
                  <a:pt x="28159" y="9882"/>
                </a:cubicBezTo>
                <a:cubicBezTo>
                  <a:pt x="26487" y="9495"/>
                  <a:pt x="24618" y="9245"/>
                  <a:pt x="23486" y="7958"/>
                </a:cubicBezTo>
                <a:cubicBezTo>
                  <a:pt x="21967" y="6231"/>
                  <a:pt x="22458" y="3375"/>
                  <a:pt x="20995" y="1597"/>
                </a:cubicBezTo>
                <a:cubicBezTo>
                  <a:pt x="20309" y="759"/>
                  <a:pt x="19257" y="278"/>
                  <a:pt x="18188" y="98"/>
                </a:cubicBezTo>
                <a:cubicBezTo>
                  <a:pt x="17780" y="29"/>
                  <a:pt x="17367" y="1"/>
                  <a:pt x="16954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051;p15"/>
          <p:cNvSpPr/>
          <p:nvPr/>
        </p:nvSpPr>
        <p:spPr>
          <a:xfrm rot="2333078">
            <a:off x="5655642" y="6395714"/>
            <a:ext cx="1171192" cy="960004"/>
          </a:xfrm>
          <a:custGeom>
            <a:avLst/>
            <a:gdLst/>
            <a:ahLst/>
            <a:cxnLst/>
            <a:rect l="l" t="t" r="r" b="b"/>
            <a:pathLst>
              <a:path w="8460" h="8717" extrusionOk="0">
                <a:moveTo>
                  <a:pt x="8459" y="0"/>
                </a:moveTo>
                <a:cubicBezTo>
                  <a:pt x="7745" y="298"/>
                  <a:pt x="7035" y="605"/>
                  <a:pt x="6341" y="940"/>
                </a:cubicBezTo>
                <a:cubicBezTo>
                  <a:pt x="4675" y="1752"/>
                  <a:pt x="3050" y="2752"/>
                  <a:pt x="1821" y="4164"/>
                </a:cubicBezTo>
                <a:cubicBezTo>
                  <a:pt x="1274" y="4793"/>
                  <a:pt x="809" y="5496"/>
                  <a:pt x="498" y="6271"/>
                </a:cubicBezTo>
                <a:cubicBezTo>
                  <a:pt x="205" y="7002"/>
                  <a:pt x="37" y="7786"/>
                  <a:pt x="5" y="8573"/>
                </a:cubicBezTo>
                <a:cubicBezTo>
                  <a:pt x="5" y="8618"/>
                  <a:pt x="5" y="8667"/>
                  <a:pt x="1" y="8716"/>
                </a:cubicBezTo>
                <a:lnTo>
                  <a:pt x="152" y="8716"/>
                </a:lnTo>
                <a:cubicBezTo>
                  <a:pt x="184" y="7173"/>
                  <a:pt x="756" y="5704"/>
                  <a:pt x="1727" y="4503"/>
                </a:cubicBezTo>
                <a:cubicBezTo>
                  <a:pt x="2899" y="3062"/>
                  <a:pt x="4487" y="2033"/>
                  <a:pt x="6128" y="1209"/>
                </a:cubicBezTo>
                <a:cubicBezTo>
                  <a:pt x="6892" y="829"/>
                  <a:pt x="7672" y="490"/>
                  <a:pt x="8459" y="164"/>
                </a:cubicBezTo>
                <a:lnTo>
                  <a:pt x="8459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3052;p15"/>
          <p:cNvSpPr/>
          <p:nvPr/>
        </p:nvSpPr>
        <p:spPr>
          <a:xfrm rot="2333078">
            <a:off x="5447511" y="6104682"/>
            <a:ext cx="1968601" cy="1542070"/>
          </a:xfrm>
          <a:custGeom>
            <a:avLst/>
            <a:gdLst/>
            <a:ahLst/>
            <a:cxnLst/>
            <a:rect l="l" t="t" r="r" b="b"/>
            <a:pathLst>
              <a:path w="13281" h="12637" extrusionOk="0">
                <a:moveTo>
                  <a:pt x="13280" y="1"/>
                </a:moveTo>
                <a:cubicBezTo>
                  <a:pt x="12681" y="250"/>
                  <a:pt x="12072" y="491"/>
                  <a:pt x="11468" y="728"/>
                </a:cubicBezTo>
                <a:cubicBezTo>
                  <a:pt x="10418" y="1148"/>
                  <a:pt x="9365" y="1565"/>
                  <a:pt x="8336" y="2030"/>
                </a:cubicBezTo>
                <a:cubicBezTo>
                  <a:pt x="6480" y="2867"/>
                  <a:pt x="4683" y="3884"/>
                  <a:pt x="3188" y="5276"/>
                </a:cubicBezTo>
                <a:cubicBezTo>
                  <a:pt x="1801" y="6569"/>
                  <a:pt x="682" y="8195"/>
                  <a:pt x="253" y="10064"/>
                </a:cubicBezTo>
                <a:cubicBezTo>
                  <a:pt x="62" y="10897"/>
                  <a:pt x="0" y="11779"/>
                  <a:pt x="94" y="12636"/>
                </a:cubicBezTo>
                <a:lnTo>
                  <a:pt x="241" y="12636"/>
                </a:lnTo>
                <a:cubicBezTo>
                  <a:pt x="164" y="11934"/>
                  <a:pt x="188" y="11220"/>
                  <a:pt x="311" y="10530"/>
                </a:cubicBezTo>
                <a:cubicBezTo>
                  <a:pt x="637" y="8640"/>
                  <a:pt x="1670" y="6974"/>
                  <a:pt x="3021" y="5644"/>
                </a:cubicBezTo>
                <a:cubicBezTo>
                  <a:pt x="4471" y="4210"/>
                  <a:pt x="6239" y="3165"/>
                  <a:pt x="8076" y="2312"/>
                </a:cubicBezTo>
                <a:cubicBezTo>
                  <a:pt x="9778" y="1520"/>
                  <a:pt x="11554" y="895"/>
                  <a:pt x="13280" y="165"/>
                </a:cubicBezTo>
                <a:lnTo>
                  <a:pt x="1328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3053;p15"/>
          <p:cNvSpPr/>
          <p:nvPr/>
        </p:nvSpPr>
        <p:spPr>
          <a:xfrm rot="3056744">
            <a:off x="5953131" y="6596427"/>
            <a:ext cx="443142" cy="558579"/>
          </a:xfrm>
          <a:custGeom>
            <a:avLst/>
            <a:gdLst/>
            <a:ahLst/>
            <a:cxnLst/>
            <a:rect l="l" t="t" r="r" b="b"/>
            <a:pathLst>
              <a:path w="3201" h="5072" extrusionOk="0">
                <a:moveTo>
                  <a:pt x="3200" y="1"/>
                </a:moveTo>
                <a:cubicBezTo>
                  <a:pt x="2597" y="327"/>
                  <a:pt x="2037" y="740"/>
                  <a:pt x="1559" y="1238"/>
                </a:cubicBezTo>
                <a:cubicBezTo>
                  <a:pt x="572" y="2271"/>
                  <a:pt x="0" y="3647"/>
                  <a:pt x="8" y="5071"/>
                </a:cubicBezTo>
                <a:lnTo>
                  <a:pt x="159" y="5071"/>
                </a:lnTo>
                <a:cubicBezTo>
                  <a:pt x="155" y="4525"/>
                  <a:pt x="236" y="3977"/>
                  <a:pt x="400" y="3455"/>
                </a:cubicBezTo>
                <a:cubicBezTo>
                  <a:pt x="845" y="2030"/>
                  <a:pt x="1911" y="887"/>
                  <a:pt x="3200" y="165"/>
                </a:cubicBezTo>
                <a:lnTo>
                  <a:pt x="3200" y="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580;p39"/>
          <p:cNvSpPr txBox="1">
            <a:spLocks/>
          </p:cNvSpPr>
          <p:nvPr/>
        </p:nvSpPr>
        <p:spPr>
          <a:xfrm>
            <a:off x="3811433" y="3105338"/>
            <a:ext cx="5047500" cy="713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sz="1800" dirty="0"/>
              <a:t/>
            </a:r>
            <a:br>
              <a:rPr lang="en-US" sz="1800" dirty="0"/>
            </a:br>
            <a:r>
              <a:rPr lang="ko-KR" altLang="en-US" sz="1800" dirty="0"/>
              <a:t>테스트 수행 절차 및 분석</a:t>
            </a:r>
            <a:endParaRPr lang="en-US" sz="1800" dirty="0"/>
          </a:p>
        </p:txBody>
      </p:sp>
      <p:sp>
        <p:nvSpPr>
          <p:cNvPr id="24" name="직사각형 23"/>
          <p:cNvSpPr/>
          <p:nvPr/>
        </p:nvSpPr>
        <p:spPr>
          <a:xfrm>
            <a:off x="2273300" y="2184400"/>
            <a:ext cx="8123767" cy="8255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374900" y="2066831"/>
            <a:ext cx="8128000" cy="83099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/>
              <a:t>사용성테스트 수행</a:t>
            </a:r>
          </a:p>
        </p:txBody>
      </p:sp>
    </p:spTree>
    <p:extLst>
      <p:ext uri="{BB962C8B-B14F-4D97-AF65-F5344CB8AC3E}">
        <p14:creationId xmlns:p14="http://schemas.microsoft.com/office/powerpoint/2010/main" val="28344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92D05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1119</TotalTime>
  <Words>1087</Words>
  <Application>Microsoft Office PowerPoint</Application>
  <PresentationFormat>와이드스크린</PresentationFormat>
  <Paragraphs>235</Paragraphs>
  <Slides>21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Abril Fatface</vt:lpstr>
      <vt:lpstr>Barlow Semi Condensed</vt:lpstr>
      <vt:lpstr>돋움체</vt:lpstr>
      <vt:lpstr>맑은 고딕</vt:lpstr>
      <vt:lpstr>Arial</vt:lpstr>
      <vt:lpstr>Cambria Math</vt:lpstr>
      <vt:lpstr>Wingdings</vt:lpstr>
      <vt:lpstr>Wingdings 2</vt:lpstr>
      <vt:lpstr>Office 테마</vt:lpstr>
      <vt:lpstr>UI-TEST 2022-12-20</vt:lpstr>
      <vt:lpstr>PowerPoint 프레젠테이션</vt:lpstr>
      <vt:lpstr>개발 배경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Organization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January daily slides</dc:title>
  <dc:creator>FullName</dc:creator>
  <cp:lastModifiedBy>FullName</cp:lastModifiedBy>
  <cp:revision>247</cp:revision>
  <dcterms:created xsi:type="dcterms:W3CDTF">2022-12-16T06:11:31Z</dcterms:created>
  <dcterms:modified xsi:type="dcterms:W3CDTF">2022-12-26T00:54:13Z</dcterms:modified>
</cp:coreProperties>
</file>

<file path=docProps/thumbnail.jpeg>
</file>